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59" r:id="rId4"/>
    <p:sldId id="260" r:id="rId5"/>
    <p:sldId id="263" r:id="rId6"/>
    <p:sldId id="305" r:id="rId7"/>
    <p:sldId id="306" r:id="rId8"/>
    <p:sldId id="307" r:id="rId9"/>
    <p:sldId id="304" r:id="rId10"/>
    <p:sldId id="331" r:id="rId11"/>
    <p:sldId id="308" r:id="rId12"/>
    <p:sldId id="332" r:id="rId13"/>
    <p:sldId id="309" r:id="rId14"/>
    <p:sldId id="333" r:id="rId15"/>
    <p:sldId id="337" r:id="rId16"/>
    <p:sldId id="310" r:id="rId17"/>
    <p:sldId id="311" r:id="rId18"/>
    <p:sldId id="312" r:id="rId19"/>
    <p:sldId id="313" r:id="rId20"/>
    <p:sldId id="314" r:id="rId21"/>
    <p:sldId id="334" r:id="rId22"/>
    <p:sldId id="315" r:id="rId23"/>
    <p:sldId id="316" r:id="rId24"/>
    <p:sldId id="317" r:id="rId25"/>
    <p:sldId id="338" r:id="rId26"/>
    <p:sldId id="318" r:id="rId27"/>
    <p:sldId id="319" r:id="rId28"/>
    <p:sldId id="335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36" r:id="rId37"/>
    <p:sldId id="327" r:id="rId38"/>
    <p:sldId id="328" r:id="rId39"/>
    <p:sldId id="329" r:id="rId40"/>
    <p:sldId id="330" r:id="rId41"/>
    <p:sldId id="303" r:id="rId42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86483" autoAdjust="0"/>
  </p:normalViewPr>
  <p:slideViewPr>
    <p:cSldViewPr snapToGrid="0" showGuides="1">
      <p:cViewPr varScale="1">
        <p:scale>
          <a:sx n="92" d="100"/>
          <a:sy n="92" d="100"/>
        </p:scale>
        <p:origin x="14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chemeClr val="accent1">
                <a:alpha val="63000"/>
              </a:schemeClr>
            </a:gs>
            <a:gs pos="74000">
              <a:schemeClr val="accent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E19CF24-E0EE-45B6-A2D4-8C058D39791B}"/>
              </a:ext>
            </a:extLst>
          </p:cNvPr>
          <p:cNvGrpSpPr/>
          <p:nvPr userDrawn="1"/>
        </p:nvGrpSpPr>
        <p:grpSpPr>
          <a:xfrm>
            <a:off x="-1" y="0"/>
            <a:ext cx="12192002" cy="6858001"/>
            <a:chOff x="-1" y="0"/>
            <a:chExt cx="12192002" cy="685800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29E31CD-7220-6F24-1DFD-92598D983206}"/>
                </a:ext>
              </a:extLst>
            </p:cNvPr>
            <p:cNvGrpSpPr/>
            <p:nvPr userDrawn="1"/>
          </p:nvGrpSpPr>
          <p:grpSpPr>
            <a:xfrm>
              <a:off x="-1" y="0"/>
              <a:ext cx="6163307" cy="5956300"/>
              <a:chOff x="-1" y="0"/>
              <a:chExt cx="6452417" cy="62357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CA6393B-0F80-9D02-A007-8F736FE51752}"/>
                  </a:ext>
                </a:extLst>
              </p:cNvPr>
              <p:cNvGrpSpPr/>
              <p:nvPr userDrawn="1"/>
            </p:nvGrpSpPr>
            <p:grpSpPr>
              <a:xfrm flipH="1">
                <a:off x="-1" y="1217692"/>
                <a:ext cx="3607097" cy="5018008"/>
                <a:chOff x="8624026" y="992641"/>
                <a:chExt cx="3567975" cy="496358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FF33616-8BB4-78B0-3FD2-6A48049F5ACA}"/>
                    </a:ext>
                  </a:extLst>
                </p:cNvPr>
                <p:cNvSpPr/>
                <p:nvPr userDrawn="1"/>
              </p:nvSpPr>
              <p:spPr>
                <a:xfrm>
                  <a:off x="8624026" y="1551908"/>
                  <a:ext cx="3567975" cy="4404315"/>
                </a:xfrm>
                <a:custGeom>
                  <a:avLst/>
                  <a:gdLst>
                    <a:gd name="connsiteX0" fmla="*/ 2761238 w 3567975"/>
                    <a:gd name="connsiteY0" fmla="*/ 779 h 4404315"/>
                    <a:gd name="connsiteX1" fmla="*/ 3218082 w 3567975"/>
                    <a:gd name="connsiteY1" fmla="*/ 267292 h 4404315"/>
                    <a:gd name="connsiteX2" fmla="*/ 3567975 w 3567975"/>
                    <a:gd name="connsiteY2" fmla="*/ 978260 h 4404315"/>
                    <a:gd name="connsiteX3" fmla="*/ 3567975 w 3567975"/>
                    <a:gd name="connsiteY3" fmla="*/ 3498132 h 4404315"/>
                    <a:gd name="connsiteX4" fmla="*/ 1826774 w 3567975"/>
                    <a:gd name="connsiteY4" fmla="*/ 4355039 h 4404315"/>
                    <a:gd name="connsiteX5" fmla="*/ 1186234 w 3567975"/>
                    <a:gd name="connsiteY5" fmla="*/ 4137024 h 4404315"/>
                    <a:gd name="connsiteX6" fmla="*/ 49277 w 3567975"/>
                    <a:gd name="connsiteY6" fmla="*/ 1826775 h 4404315"/>
                    <a:gd name="connsiteX7" fmla="*/ 267292 w 3567975"/>
                    <a:gd name="connsiteY7" fmla="*/ 1186234 h 4404315"/>
                    <a:gd name="connsiteX8" fmla="*/ 2577542 w 3567975"/>
                    <a:gd name="connsiteY8" fmla="*/ 49277 h 4404315"/>
                    <a:gd name="connsiteX9" fmla="*/ 2761238 w 3567975"/>
                    <a:gd name="connsiteY9" fmla="*/ 779 h 4404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67975" h="4404315">
                      <a:moveTo>
                        <a:pt x="2761238" y="779"/>
                      </a:moveTo>
                      <a:cubicBezTo>
                        <a:pt x="2947384" y="-9879"/>
                        <a:pt x="3130574" y="89479"/>
                        <a:pt x="3218082" y="267292"/>
                      </a:cubicBezTo>
                      <a:lnTo>
                        <a:pt x="3567975" y="978260"/>
                      </a:lnTo>
                      <a:lnTo>
                        <a:pt x="3567975" y="3498132"/>
                      </a:lnTo>
                      <a:lnTo>
                        <a:pt x="1826774" y="4355039"/>
                      </a:lnTo>
                      <a:cubicBezTo>
                        <a:pt x="1589691" y="4471717"/>
                        <a:pt x="1302911" y="4374108"/>
                        <a:pt x="1186234" y="4137024"/>
                      </a:cubicBezTo>
                      <a:lnTo>
                        <a:pt x="49277" y="1826775"/>
                      </a:lnTo>
                      <a:cubicBezTo>
                        <a:pt x="-67400" y="1589691"/>
                        <a:pt x="30208" y="1302911"/>
                        <a:pt x="267292" y="1186234"/>
                      </a:cubicBezTo>
                      <a:lnTo>
                        <a:pt x="2577542" y="49277"/>
                      </a:lnTo>
                      <a:cubicBezTo>
                        <a:pt x="2636813" y="20108"/>
                        <a:pt x="2699190" y="4331"/>
                        <a:pt x="2761238" y="779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36241" dist="95245" dir="2880000" algn="tl" rotWithShape="0">
                    <a:schemeClr val="accent1">
                      <a:lumMod val="50000"/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DC728ED-9FEF-AC2C-253A-375FA83F8938}"/>
                    </a:ext>
                  </a:extLst>
                </p:cNvPr>
                <p:cNvSpPr/>
                <p:nvPr userDrawn="1"/>
              </p:nvSpPr>
              <p:spPr>
                <a:xfrm>
                  <a:off x="8681796" y="992641"/>
                  <a:ext cx="3510204" cy="4578912"/>
                </a:xfrm>
                <a:custGeom>
                  <a:avLst/>
                  <a:gdLst>
                    <a:gd name="connsiteX0" fmla="*/ 2434794 w 3510204"/>
                    <a:gd name="connsiteY0" fmla="*/ 1854 h 4578912"/>
                    <a:gd name="connsiteX1" fmla="*/ 2848646 w 3510204"/>
                    <a:gd name="connsiteY1" fmla="*/ 176847 h 4578912"/>
                    <a:gd name="connsiteX2" fmla="*/ 3510204 w 3510204"/>
                    <a:gd name="connsiteY2" fmla="*/ 991475 h 4578912"/>
                    <a:gd name="connsiteX3" fmla="*/ 3510204 w 3510204"/>
                    <a:gd name="connsiteY3" fmla="*/ 3572925 h 4578912"/>
                    <a:gd name="connsiteX4" fmla="*/ 2403285 w 3510204"/>
                    <a:gd name="connsiteY4" fmla="*/ 4471852 h 4578912"/>
                    <a:gd name="connsiteX5" fmla="*/ 1730268 w 3510204"/>
                    <a:gd name="connsiteY5" fmla="*/ 4402065 h 4578912"/>
                    <a:gd name="connsiteX6" fmla="*/ 107061 w 3510204"/>
                    <a:gd name="connsiteY6" fmla="*/ 2403285 h 4578912"/>
                    <a:gd name="connsiteX7" fmla="*/ 176848 w 3510204"/>
                    <a:gd name="connsiteY7" fmla="*/ 1730267 h 4578912"/>
                    <a:gd name="connsiteX8" fmla="*/ 2175629 w 3510204"/>
                    <a:gd name="connsiteY8" fmla="*/ 107060 h 4578912"/>
                    <a:gd name="connsiteX9" fmla="*/ 2434794 w 3510204"/>
                    <a:gd name="connsiteY9" fmla="*/ 1854 h 4578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10204" h="4578912">
                      <a:moveTo>
                        <a:pt x="2434794" y="1854"/>
                      </a:moveTo>
                      <a:cubicBezTo>
                        <a:pt x="2587790" y="-11633"/>
                        <a:pt x="2744535" y="48647"/>
                        <a:pt x="2848646" y="176847"/>
                      </a:cubicBezTo>
                      <a:lnTo>
                        <a:pt x="3510204" y="991475"/>
                      </a:lnTo>
                      <a:lnTo>
                        <a:pt x="3510204" y="3572925"/>
                      </a:lnTo>
                      <a:lnTo>
                        <a:pt x="2403285" y="4471852"/>
                      </a:lnTo>
                      <a:cubicBezTo>
                        <a:pt x="2198166" y="4638430"/>
                        <a:pt x="1896845" y="4607185"/>
                        <a:pt x="1730268" y="4402065"/>
                      </a:cubicBezTo>
                      <a:lnTo>
                        <a:pt x="107061" y="2403285"/>
                      </a:lnTo>
                      <a:cubicBezTo>
                        <a:pt x="-59517" y="2198165"/>
                        <a:pt x="-28272" y="1896844"/>
                        <a:pt x="176848" y="1730267"/>
                      </a:cubicBezTo>
                      <a:lnTo>
                        <a:pt x="2175629" y="107060"/>
                      </a:lnTo>
                      <a:cubicBezTo>
                        <a:pt x="2252549" y="44593"/>
                        <a:pt x="2342997" y="9946"/>
                        <a:pt x="2434794" y="1854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36241" dist="95245" dir="2880000" algn="tl" rotWithShape="0">
                    <a:schemeClr val="accent1">
                      <a:lumMod val="50000"/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90A5CA-85B4-0239-E59B-F7DCFBFB8183}"/>
                  </a:ext>
                </a:extLst>
              </p:cNvPr>
              <p:cNvSpPr/>
              <p:nvPr userDrawn="1"/>
            </p:nvSpPr>
            <p:spPr>
              <a:xfrm flipH="1">
                <a:off x="-1" y="0"/>
                <a:ext cx="6452417" cy="6125015"/>
              </a:xfrm>
              <a:custGeom>
                <a:avLst/>
                <a:gdLst>
                  <a:gd name="connsiteX0" fmla="*/ 1458405 w 5785812"/>
                  <a:gd name="connsiteY0" fmla="*/ 0 h 5492234"/>
                  <a:gd name="connsiteX1" fmla="*/ 5388024 w 5785812"/>
                  <a:gd name="connsiteY1" fmla="*/ 0 h 5492234"/>
                  <a:gd name="connsiteX2" fmla="*/ 5785812 w 5785812"/>
                  <a:gd name="connsiteY2" fmla="*/ 808289 h 5492234"/>
                  <a:gd name="connsiteX3" fmla="*/ 5785812 w 5785812"/>
                  <a:gd name="connsiteY3" fmla="*/ 3996889 h 5492234"/>
                  <a:gd name="connsiteX4" fmla="*/ 2939065 w 5785812"/>
                  <a:gd name="connsiteY4" fmla="*/ 5397875 h 5492234"/>
                  <a:gd name="connsiteX5" fmla="*/ 1712496 w 5785812"/>
                  <a:gd name="connsiteY5" fmla="*/ 4980400 h 5492234"/>
                  <a:gd name="connsiteX6" fmla="*/ 94359 w 5785812"/>
                  <a:gd name="connsiteY6" fmla="*/ 1692410 h 5492234"/>
                  <a:gd name="connsiteX7" fmla="*/ 511835 w 5785812"/>
                  <a:gd name="connsiteY7" fmla="*/ 465841 h 549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85812" h="5492234">
                    <a:moveTo>
                      <a:pt x="1458405" y="0"/>
                    </a:moveTo>
                    <a:lnTo>
                      <a:pt x="5388024" y="0"/>
                    </a:lnTo>
                    <a:lnTo>
                      <a:pt x="5785812" y="808289"/>
                    </a:lnTo>
                    <a:lnTo>
                      <a:pt x="5785812" y="3996889"/>
                    </a:lnTo>
                    <a:lnTo>
                      <a:pt x="2939065" y="5397875"/>
                    </a:lnTo>
                    <a:cubicBezTo>
                      <a:pt x="2485075" y="5621300"/>
                      <a:pt x="1935921" y="5434390"/>
                      <a:pt x="1712496" y="4980400"/>
                    </a:cubicBezTo>
                    <a:lnTo>
                      <a:pt x="94359" y="1692410"/>
                    </a:lnTo>
                    <a:cubicBezTo>
                      <a:pt x="-129066" y="1238420"/>
                      <a:pt x="57845" y="689266"/>
                      <a:pt x="511835" y="4658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4000">
                    <a:schemeClr val="accent1">
                      <a:lumMod val="60000"/>
                      <a:lumOff val="40000"/>
                    </a:schemeClr>
                  </a:gs>
                </a:gsLst>
                <a:lin ang="81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36241" dist="95245" dir="2880000" algn="tl" rotWithShape="0">
                  <a:schemeClr val="accent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74E48AF-57CB-E85B-8726-8B1CFF86036A}"/>
                  </a:ext>
                </a:extLst>
              </p:cNvPr>
              <p:cNvSpPr/>
              <p:nvPr userDrawn="1"/>
            </p:nvSpPr>
            <p:spPr>
              <a:xfrm flipH="1">
                <a:off x="0" y="1"/>
                <a:ext cx="5924733" cy="5576809"/>
              </a:xfrm>
              <a:custGeom>
                <a:avLst/>
                <a:gdLst>
                  <a:gd name="connsiteX0" fmla="*/ 5034915 w 5924733"/>
                  <a:gd name="connsiteY0" fmla="*/ 0 h 5576809"/>
                  <a:gd name="connsiteX1" fmla="*/ 2003750 w 5924733"/>
                  <a:gd name="connsiteY1" fmla="*/ 0 h 5576809"/>
                  <a:gd name="connsiteX2" fmla="*/ 492130 w 5924733"/>
                  <a:gd name="connsiteY2" fmla="*/ 743923 h 5576809"/>
                  <a:gd name="connsiteX3" fmla="*/ 90727 w 5924733"/>
                  <a:gd name="connsiteY3" fmla="*/ 1923270 h 5576809"/>
                  <a:gd name="connsiteX4" fmla="*/ 1646568 w 5924733"/>
                  <a:gd name="connsiteY4" fmla="*/ 5084681 h 5576809"/>
                  <a:gd name="connsiteX5" fmla="*/ 2825916 w 5924733"/>
                  <a:gd name="connsiteY5" fmla="*/ 5486083 h 5576809"/>
                  <a:gd name="connsiteX6" fmla="*/ 5924733 w 5924733"/>
                  <a:gd name="connsiteY6" fmla="*/ 3961044 h 5576809"/>
                  <a:gd name="connsiteX7" fmla="*/ 5924733 w 5924733"/>
                  <a:gd name="connsiteY7" fmla="*/ 1808075 h 5576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4733" h="5576809">
                    <a:moveTo>
                      <a:pt x="5034915" y="0"/>
                    </a:moveTo>
                    <a:lnTo>
                      <a:pt x="2003750" y="0"/>
                    </a:lnTo>
                    <a:lnTo>
                      <a:pt x="492130" y="743923"/>
                    </a:lnTo>
                    <a:cubicBezTo>
                      <a:pt x="55617" y="958746"/>
                      <a:pt x="-124097" y="1486759"/>
                      <a:pt x="90727" y="1923270"/>
                    </a:cubicBezTo>
                    <a:lnTo>
                      <a:pt x="1646568" y="5084681"/>
                    </a:lnTo>
                    <a:cubicBezTo>
                      <a:pt x="1861392" y="5521192"/>
                      <a:pt x="2389404" y="5700906"/>
                      <a:pt x="2825916" y="5486083"/>
                    </a:cubicBezTo>
                    <a:lnTo>
                      <a:pt x="5924733" y="3961044"/>
                    </a:lnTo>
                    <a:lnTo>
                      <a:pt x="5924733" y="1808075"/>
                    </a:ln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40400" r="-7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C20035E-8F43-502D-A1EC-81545C7CD799}"/>
                </a:ext>
              </a:extLst>
            </p:cNvPr>
            <p:cNvGrpSpPr/>
            <p:nvPr userDrawn="1"/>
          </p:nvGrpSpPr>
          <p:grpSpPr>
            <a:xfrm>
              <a:off x="10083800" y="4489234"/>
              <a:ext cx="2108201" cy="2368767"/>
              <a:chOff x="10614042" y="5085011"/>
              <a:chExt cx="1577959" cy="177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66477C-B17C-BDED-7836-93546D702212}"/>
                  </a:ext>
                </a:extLst>
              </p:cNvPr>
              <p:cNvSpPr/>
              <p:nvPr userDrawn="1"/>
            </p:nvSpPr>
            <p:spPr>
              <a:xfrm flipV="1">
                <a:off x="10614042" y="5085011"/>
                <a:ext cx="1577959" cy="1772989"/>
              </a:xfrm>
              <a:custGeom>
                <a:avLst/>
                <a:gdLst>
                  <a:gd name="connsiteX0" fmla="*/ 390750 w 1577959"/>
                  <a:gd name="connsiteY0" fmla="*/ 0 h 1772989"/>
                  <a:gd name="connsiteX1" fmla="*/ 1577959 w 1577959"/>
                  <a:gd name="connsiteY1" fmla="*/ 0 h 1772989"/>
                  <a:gd name="connsiteX2" fmla="*/ 1577959 w 1577959"/>
                  <a:gd name="connsiteY2" fmla="*/ 1577269 h 1772989"/>
                  <a:gd name="connsiteX3" fmla="*/ 1504127 w 1577959"/>
                  <a:gd name="connsiteY3" fmla="*/ 1651101 h 1772989"/>
                  <a:gd name="connsiteX4" fmla="*/ 915597 w 1577959"/>
                  <a:gd name="connsiteY4" fmla="*/ 1651101 h 1772989"/>
                  <a:gd name="connsiteX5" fmla="*/ 121888 w 1577959"/>
                  <a:gd name="connsiteY5" fmla="*/ 857392 h 1772989"/>
                  <a:gd name="connsiteX6" fmla="*/ 121888 w 1577959"/>
                  <a:gd name="connsiteY6" fmla="*/ 268862 h 177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959" h="1772989">
                    <a:moveTo>
                      <a:pt x="390750" y="0"/>
                    </a:moveTo>
                    <a:lnTo>
                      <a:pt x="1577959" y="0"/>
                    </a:lnTo>
                    <a:lnTo>
                      <a:pt x="1577959" y="1577269"/>
                    </a:lnTo>
                    <a:lnTo>
                      <a:pt x="1504127" y="1651101"/>
                    </a:lnTo>
                    <a:cubicBezTo>
                      <a:pt x="1341609" y="1813619"/>
                      <a:pt x="1078115" y="1813619"/>
                      <a:pt x="915597" y="1651101"/>
                    </a:cubicBezTo>
                    <a:lnTo>
                      <a:pt x="121888" y="857392"/>
                    </a:lnTo>
                    <a:cubicBezTo>
                      <a:pt x="-40629" y="694874"/>
                      <a:pt x="-40629" y="431380"/>
                      <a:pt x="121888" y="268862"/>
                    </a:cubicBez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36241" dist="95245" dir="2880000" algn="tl" rotWithShape="0">
                  <a:schemeClr val="accent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F2925AB-6097-ACBE-1D02-7E9270C2221B}"/>
                  </a:ext>
                </a:extLst>
              </p:cNvPr>
              <p:cNvSpPr/>
              <p:nvPr userDrawn="1"/>
            </p:nvSpPr>
            <p:spPr>
              <a:xfrm rot="2700000">
                <a:off x="10772892" y="5189762"/>
                <a:ext cx="766996" cy="766996"/>
              </a:xfrm>
              <a:prstGeom prst="roundRect">
                <a:avLst>
                  <a:gd name="adj" fmla="val 21289"/>
                </a:avLst>
              </a:prstGeom>
              <a:gradFill>
                <a:gsLst>
                  <a:gs pos="12000">
                    <a:schemeClr val="accent1">
                      <a:alpha val="0"/>
                    </a:schemeClr>
                  </a:gs>
                  <a:gs pos="77000">
                    <a:schemeClr val="accent1"/>
                  </a:gs>
                </a:gsLst>
                <a:lin ang="135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36241" dist="95245" dir="2880000" algn="tl" rotWithShape="0">
                  <a:schemeClr val="accent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Title 4"/>
          <p:cNvSpPr>
            <a:spLocks noGrp="1"/>
          </p:cNvSpPr>
          <p:nvPr userDrawn="1">
            <p:ph type="ctrTitle" hasCustomPrompt="1"/>
          </p:nvPr>
        </p:nvSpPr>
        <p:spPr>
          <a:xfrm>
            <a:off x="6083300" y="1571414"/>
            <a:ext cx="5435600" cy="18542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E1341D2F-B2C0-F44A-C870-0732E50C92EA}"/>
              </a:ext>
            </a:extLst>
          </p:cNvPr>
          <p:cNvSpPr>
            <a:spLocks noGrp="1"/>
          </p:cNvSpPr>
          <p:nvPr userDrawn="1">
            <p:ph type="subTitle" sz="quarter" idx="1" hasCustomPrompt="1"/>
          </p:nvPr>
        </p:nvSpPr>
        <p:spPr>
          <a:xfrm>
            <a:off x="6083300" y="3546660"/>
            <a:ext cx="5435600" cy="6590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83300" y="5768976"/>
            <a:ext cx="5435600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83300" y="5390698"/>
            <a:ext cx="5435600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858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3B38-FCD2-4D0A-90BC-740ACC77290F}" type="datetime1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74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82D769-C366-BC44-5FF8-29FD435608A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6ACD82-1AD0-B673-03DE-091809921689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t="-4010" b="-92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3BDADE-532E-35CD-5FA5-28BF34282A4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2024/4/16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0" name="Group 9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Freeform: Shape 12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82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0">
              <a:schemeClr val="accent1">
                <a:alpha val="63000"/>
              </a:schemeClr>
            </a:gs>
            <a:gs pos="74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C219A6-C425-4426-F2A5-8B13D8DC5BD4}"/>
              </a:ext>
            </a:extLst>
          </p:cNvPr>
          <p:cNvGrpSpPr/>
          <p:nvPr userDrawn="1"/>
        </p:nvGrpSpPr>
        <p:grpSpPr>
          <a:xfrm>
            <a:off x="-1" y="0"/>
            <a:ext cx="12192002" cy="6858001"/>
            <a:chOff x="-1" y="0"/>
            <a:chExt cx="12192002" cy="68580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A5C446-44EB-84B8-497D-7C256ABC3DA7}"/>
                </a:ext>
              </a:extLst>
            </p:cNvPr>
            <p:cNvGrpSpPr/>
            <p:nvPr userDrawn="1"/>
          </p:nvGrpSpPr>
          <p:grpSpPr>
            <a:xfrm>
              <a:off x="-1" y="0"/>
              <a:ext cx="6163307" cy="5956300"/>
              <a:chOff x="-1" y="0"/>
              <a:chExt cx="6452417" cy="62357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BF24C3C-A06B-8E15-DAC1-B205CD1D6C6E}"/>
                  </a:ext>
                </a:extLst>
              </p:cNvPr>
              <p:cNvGrpSpPr/>
              <p:nvPr userDrawn="1"/>
            </p:nvGrpSpPr>
            <p:grpSpPr>
              <a:xfrm flipH="1">
                <a:off x="-1" y="1217692"/>
                <a:ext cx="3607097" cy="5018008"/>
                <a:chOff x="8624026" y="992641"/>
                <a:chExt cx="3567975" cy="4963582"/>
              </a:xfrm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9D8EC62-FA39-6E8A-D2AF-D4EEDB466A23}"/>
                    </a:ext>
                  </a:extLst>
                </p:cNvPr>
                <p:cNvSpPr/>
                <p:nvPr userDrawn="1"/>
              </p:nvSpPr>
              <p:spPr>
                <a:xfrm>
                  <a:off x="8624026" y="1551908"/>
                  <a:ext cx="3567975" cy="4404315"/>
                </a:xfrm>
                <a:custGeom>
                  <a:avLst/>
                  <a:gdLst>
                    <a:gd name="connsiteX0" fmla="*/ 2761238 w 3567975"/>
                    <a:gd name="connsiteY0" fmla="*/ 779 h 4404315"/>
                    <a:gd name="connsiteX1" fmla="*/ 3218082 w 3567975"/>
                    <a:gd name="connsiteY1" fmla="*/ 267292 h 4404315"/>
                    <a:gd name="connsiteX2" fmla="*/ 3567975 w 3567975"/>
                    <a:gd name="connsiteY2" fmla="*/ 978260 h 4404315"/>
                    <a:gd name="connsiteX3" fmla="*/ 3567975 w 3567975"/>
                    <a:gd name="connsiteY3" fmla="*/ 3498132 h 4404315"/>
                    <a:gd name="connsiteX4" fmla="*/ 1826774 w 3567975"/>
                    <a:gd name="connsiteY4" fmla="*/ 4355039 h 4404315"/>
                    <a:gd name="connsiteX5" fmla="*/ 1186234 w 3567975"/>
                    <a:gd name="connsiteY5" fmla="*/ 4137024 h 4404315"/>
                    <a:gd name="connsiteX6" fmla="*/ 49277 w 3567975"/>
                    <a:gd name="connsiteY6" fmla="*/ 1826775 h 4404315"/>
                    <a:gd name="connsiteX7" fmla="*/ 267292 w 3567975"/>
                    <a:gd name="connsiteY7" fmla="*/ 1186234 h 4404315"/>
                    <a:gd name="connsiteX8" fmla="*/ 2577542 w 3567975"/>
                    <a:gd name="connsiteY8" fmla="*/ 49277 h 4404315"/>
                    <a:gd name="connsiteX9" fmla="*/ 2761238 w 3567975"/>
                    <a:gd name="connsiteY9" fmla="*/ 779 h 4404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67975" h="4404315">
                      <a:moveTo>
                        <a:pt x="2761238" y="779"/>
                      </a:moveTo>
                      <a:cubicBezTo>
                        <a:pt x="2947384" y="-9879"/>
                        <a:pt x="3130574" y="89479"/>
                        <a:pt x="3218082" y="267292"/>
                      </a:cubicBezTo>
                      <a:lnTo>
                        <a:pt x="3567975" y="978260"/>
                      </a:lnTo>
                      <a:lnTo>
                        <a:pt x="3567975" y="3498132"/>
                      </a:lnTo>
                      <a:lnTo>
                        <a:pt x="1826774" y="4355039"/>
                      </a:lnTo>
                      <a:cubicBezTo>
                        <a:pt x="1589691" y="4471717"/>
                        <a:pt x="1302911" y="4374108"/>
                        <a:pt x="1186234" y="4137024"/>
                      </a:cubicBezTo>
                      <a:lnTo>
                        <a:pt x="49277" y="1826775"/>
                      </a:lnTo>
                      <a:cubicBezTo>
                        <a:pt x="-67400" y="1589691"/>
                        <a:pt x="30208" y="1302911"/>
                        <a:pt x="267292" y="1186234"/>
                      </a:cubicBezTo>
                      <a:lnTo>
                        <a:pt x="2577542" y="49277"/>
                      </a:lnTo>
                      <a:cubicBezTo>
                        <a:pt x="2636813" y="20108"/>
                        <a:pt x="2699190" y="4331"/>
                        <a:pt x="2761238" y="779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36241" dist="95245" dir="2880000" algn="tl" rotWithShape="0">
                    <a:schemeClr val="accent1">
                      <a:lumMod val="50000"/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321040F-01F4-1FAC-3750-692070A460D4}"/>
                    </a:ext>
                  </a:extLst>
                </p:cNvPr>
                <p:cNvSpPr/>
                <p:nvPr userDrawn="1"/>
              </p:nvSpPr>
              <p:spPr>
                <a:xfrm>
                  <a:off x="8681796" y="992641"/>
                  <a:ext cx="3510204" cy="4578912"/>
                </a:xfrm>
                <a:custGeom>
                  <a:avLst/>
                  <a:gdLst>
                    <a:gd name="connsiteX0" fmla="*/ 2434794 w 3510204"/>
                    <a:gd name="connsiteY0" fmla="*/ 1854 h 4578912"/>
                    <a:gd name="connsiteX1" fmla="*/ 2848646 w 3510204"/>
                    <a:gd name="connsiteY1" fmla="*/ 176847 h 4578912"/>
                    <a:gd name="connsiteX2" fmla="*/ 3510204 w 3510204"/>
                    <a:gd name="connsiteY2" fmla="*/ 991475 h 4578912"/>
                    <a:gd name="connsiteX3" fmla="*/ 3510204 w 3510204"/>
                    <a:gd name="connsiteY3" fmla="*/ 3572925 h 4578912"/>
                    <a:gd name="connsiteX4" fmla="*/ 2403285 w 3510204"/>
                    <a:gd name="connsiteY4" fmla="*/ 4471852 h 4578912"/>
                    <a:gd name="connsiteX5" fmla="*/ 1730268 w 3510204"/>
                    <a:gd name="connsiteY5" fmla="*/ 4402065 h 4578912"/>
                    <a:gd name="connsiteX6" fmla="*/ 107061 w 3510204"/>
                    <a:gd name="connsiteY6" fmla="*/ 2403285 h 4578912"/>
                    <a:gd name="connsiteX7" fmla="*/ 176848 w 3510204"/>
                    <a:gd name="connsiteY7" fmla="*/ 1730267 h 4578912"/>
                    <a:gd name="connsiteX8" fmla="*/ 2175629 w 3510204"/>
                    <a:gd name="connsiteY8" fmla="*/ 107060 h 4578912"/>
                    <a:gd name="connsiteX9" fmla="*/ 2434794 w 3510204"/>
                    <a:gd name="connsiteY9" fmla="*/ 1854 h 4578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10204" h="4578912">
                      <a:moveTo>
                        <a:pt x="2434794" y="1854"/>
                      </a:moveTo>
                      <a:cubicBezTo>
                        <a:pt x="2587790" y="-11633"/>
                        <a:pt x="2744535" y="48647"/>
                        <a:pt x="2848646" y="176847"/>
                      </a:cubicBezTo>
                      <a:lnTo>
                        <a:pt x="3510204" y="991475"/>
                      </a:lnTo>
                      <a:lnTo>
                        <a:pt x="3510204" y="3572925"/>
                      </a:lnTo>
                      <a:lnTo>
                        <a:pt x="2403285" y="4471852"/>
                      </a:lnTo>
                      <a:cubicBezTo>
                        <a:pt x="2198166" y="4638430"/>
                        <a:pt x="1896845" y="4607185"/>
                        <a:pt x="1730268" y="4402065"/>
                      </a:cubicBezTo>
                      <a:lnTo>
                        <a:pt x="107061" y="2403285"/>
                      </a:lnTo>
                      <a:cubicBezTo>
                        <a:pt x="-59517" y="2198165"/>
                        <a:pt x="-28272" y="1896844"/>
                        <a:pt x="176848" y="1730267"/>
                      </a:cubicBezTo>
                      <a:lnTo>
                        <a:pt x="2175629" y="107060"/>
                      </a:lnTo>
                      <a:cubicBezTo>
                        <a:pt x="2252549" y="44593"/>
                        <a:pt x="2342997" y="9946"/>
                        <a:pt x="2434794" y="1854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36241" dist="95245" dir="2880000" algn="tl" rotWithShape="0">
                    <a:schemeClr val="accent1">
                      <a:lumMod val="50000"/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D4E958-8DDC-3A8D-DC8A-8E615972EB51}"/>
                  </a:ext>
                </a:extLst>
              </p:cNvPr>
              <p:cNvSpPr/>
              <p:nvPr userDrawn="1"/>
            </p:nvSpPr>
            <p:spPr>
              <a:xfrm flipH="1">
                <a:off x="-1" y="0"/>
                <a:ext cx="6452417" cy="6125015"/>
              </a:xfrm>
              <a:custGeom>
                <a:avLst/>
                <a:gdLst>
                  <a:gd name="connsiteX0" fmla="*/ 1458405 w 5785812"/>
                  <a:gd name="connsiteY0" fmla="*/ 0 h 5492234"/>
                  <a:gd name="connsiteX1" fmla="*/ 5388024 w 5785812"/>
                  <a:gd name="connsiteY1" fmla="*/ 0 h 5492234"/>
                  <a:gd name="connsiteX2" fmla="*/ 5785812 w 5785812"/>
                  <a:gd name="connsiteY2" fmla="*/ 808289 h 5492234"/>
                  <a:gd name="connsiteX3" fmla="*/ 5785812 w 5785812"/>
                  <a:gd name="connsiteY3" fmla="*/ 3996889 h 5492234"/>
                  <a:gd name="connsiteX4" fmla="*/ 2939065 w 5785812"/>
                  <a:gd name="connsiteY4" fmla="*/ 5397875 h 5492234"/>
                  <a:gd name="connsiteX5" fmla="*/ 1712496 w 5785812"/>
                  <a:gd name="connsiteY5" fmla="*/ 4980400 h 5492234"/>
                  <a:gd name="connsiteX6" fmla="*/ 94359 w 5785812"/>
                  <a:gd name="connsiteY6" fmla="*/ 1692410 h 5492234"/>
                  <a:gd name="connsiteX7" fmla="*/ 511835 w 5785812"/>
                  <a:gd name="connsiteY7" fmla="*/ 465841 h 549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85812" h="5492234">
                    <a:moveTo>
                      <a:pt x="1458405" y="0"/>
                    </a:moveTo>
                    <a:lnTo>
                      <a:pt x="5388024" y="0"/>
                    </a:lnTo>
                    <a:lnTo>
                      <a:pt x="5785812" y="808289"/>
                    </a:lnTo>
                    <a:lnTo>
                      <a:pt x="5785812" y="3996889"/>
                    </a:lnTo>
                    <a:lnTo>
                      <a:pt x="2939065" y="5397875"/>
                    </a:lnTo>
                    <a:cubicBezTo>
                      <a:pt x="2485075" y="5621300"/>
                      <a:pt x="1935921" y="5434390"/>
                      <a:pt x="1712496" y="4980400"/>
                    </a:cubicBezTo>
                    <a:lnTo>
                      <a:pt x="94359" y="1692410"/>
                    </a:lnTo>
                    <a:cubicBezTo>
                      <a:pt x="-129066" y="1238420"/>
                      <a:pt x="57845" y="689266"/>
                      <a:pt x="511835" y="4658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4000">
                    <a:schemeClr val="accent1">
                      <a:lumMod val="60000"/>
                      <a:lumOff val="40000"/>
                    </a:schemeClr>
                  </a:gs>
                </a:gsLst>
                <a:lin ang="81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36241" dist="95245" dir="2880000" algn="tl" rotWithShape="0">
                  <a:schemeClr val="accent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C5C0C4-1049-BA71-7622-6D0A872F5D86}"/>
                  </a:ext>
                </a:extLst>
              </p:cNvPr>
              <p:cNvSpPr/>
              <p:nvPr userDrawn="1"/>
            </p:nvSpPr>
            <p:spPr>
              <a:xfrm flipH="1">
                <a:off x="0" y="0"/>
                <a:ext cx="5924733" cy="5576809"/>
              </a:xfrm>
              <a:custGeom>
                <a:avLst/>
                <a:gdLst>
                  <a:gd name="connsiteX0" fmla="*/ 5034915 w 5924733"/>
                  <a:gd name="connsiteY0" fmla="*/ 0 h 5576809"/>
                  <a:gd name="connsiteX1" fmla="*/ 2003750 w 5924733"/>
                  <a:gd name="connsiteY1" fmla="*/ 0 h 5576809"/>
                  <a:gd name="connsiteX2" fmla="*/ 492130 w 5924733"/>
                  <a:gd name="connsiteY2" fmla="*/ 743923 h 5576809"/>
                  <a:gd name="connsiteX3" fmla="*/ 90727 w 5924733"/>
                  <a:gd name="connsiteY3" fmla="*/ 1923270 h 5576809"/>
                  <a:gd name="connsiteX4" fmla="*/ 1646568 w 5924733"/>
                  <a:gd name="connsiteY4" fmla="*/ 5084681 h 5576809"/>
                  <a:gd name="connsiteX5" fmla="*/ 2825916 w 5924733"/>
                  <a:gd name="connsiteY5" fmla="*/ 5486083 h 5576809"/>
                  <a:gd name="connsiteX6" fmla="*/ 5924733 w 5924733"/>
                  <a:gd name="connsiteY6" fmla="*/ 3961044 h 5576809"/>
                  <a:gd name="connsiteX7" fmla="*/ 5924733 w 5924733"/>
                  <a:gd name="connsiteY7" fmla="*/ 1808075 h 5576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4733" h="5576809">
                    <a:moveTo>
                      <a:pt x="5034915" y="0"/>
                    </a:moveTo>
                    <a:lnTo>
                      <a:pt x="2003750" y="0"/>
                    </a:lnTo>
                    <a:lnTo>
                      <a:pt x="492130" y="743923"/>
                    </a:lnTo>
                    <a:cubicBezTo>
                      <a:pt x="55617" y="958746"/>
                      <a:pt x="-124097" y="1486759"/>
                      <a:pt x="90727" y="1923270"/>
                    </a:cubicBezTo>
                    <a:lnTo>
                      <a:pt x="1646568" y="5084681"/>
                    </a:lnTo>
                    <a:cubicBezTo>
                      <a:pt x="1861392" y="5521192"/>
                      <a:pt x="2389404" y="5700906"/>
                      <a:pt x="2825916" y="5486083"/>
                    </a:cubicBezTo>
                    <a:lnTo>
                      <a:pt x="5924733" y="3961044"/>
                    </a:lnTo>
                    <a:lnTo>
                      <a:pt x="5924733" y="1808075"/>
                    </a:ln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40400" r="-7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5AEEF4-0BFE-0EF8-EB33-74F9640F32E0}"/>
                </a:ext>
              </a:extLst>
            </p:cNvPr>
            <p:cNvGrpSpPr/>
            <p:nvPr userDrawn="1"/>
          </p:nvGrpSpPr>
          <p:grpSpPr>
            <a:xfrm>
              <a:off x="10083800" y="4489234"/>
              <a:ext cx="2108201" cy="2368767"/>
              <a:chOff x="10614042" y="5085011"/>
              <a:chExt cx="1577959" cy="1772989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3045670-64A4-FCC6-B7E6-0F0E2B5BFA0A}"/>
                  </a:ext>
                </a:extLst>
              </p:cNvPr>
              <p:cNvSpPr/>
              <p:nvPr userDrawn="1"/>
            </p:nvSpPr>
            <p:spPr>
              <a:xfrm flipV="1">
                <a:off x="10614042" y="5085011"/>
                <a:ext cx="1577959" cy="1772989"/>
              </a:xfrm>
              <a:custGeom>
                <a:avLst/>
                <a:gdLst>
                  <a:gd name="connsiteX0" fmla="*/ 390750 w 1577959"/>
                  <a:gd name="connsiteY0" fmla="*/ 0 h 1772989"/>
                  <a:gd name="connsiteX1" fmla="*/ 1577959 w 1577959"/>
                  <a:gd name="connsiteY1" fmla="*/ 0 h 1772989"/>
                  <a:gd name="connsiteX2" fmla="*/ 1577959 w 1577959"/>
                  <a:gd name="connsiteY2" fmla="*/ 1577269 h 1772989"/>
                  <a:gd name="connsiteX3" fmla="*/ 1504127 w 1577959"/>
                  <a:gd name="connsiteY3" fmla="*/ 1651101 h 1772989"/>
                  <a:gd name="connsiteX4" fmla="*/ 915597 w 1577959"/>
                  <a:gd name="connsiteY4" fmla="*/ 1651101 h 1772989"/>
                  <a:gd name="connsiteX5" fmla="*/ 121888 w 1577959"/>
                  <a:gd name="connsiteY5" fmla="*/ 857392 h 1772989"/>
                  <a:gd name="connsiteX6" fmla="*/ 121888 w 1577959"/>
                  <a:gd name="connsiteY6" fmla="*/ 268862 h 177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959" h="1772989">
                    <a:moveTo>
                      <a:pt x="390750" y="0"/>
                    </a:moveTo>
                    <a:lnTo>
                      <a:pt x="1577959" y="0"/>
                    </a:lnTo>
                    <a:lnTo>
                      <a:pt x="1577959" y="1577269"/>
                    </a:lnTo>
                    <a:lnTo>
                      <a:pt x="1504127" y="1651101"/>
                    </a:lnTo>
                    <a:cubicBezTo>
                      <a:pt x="1341609" y="1813619"/>
                      <a:pt x="1078115" y="1813619"/>
                      <a:pt x="915597" y="1651101"/>
                    </a:cubicBezTo>
                    <a:lnTo>
                      <a:pt x="121888" y="857392"/>
                    </a:lnTo>
                    <a:cubicBezTo>
                      <a:pt x="-40629" y="694874"/>
                      <a:pt x="-40629" y="431380"/>
                      <a:pt x="121888" y="268862"/>
                    </a:cubicBez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36241" dist="95245" dir="2880000" algn="tl" rotWithShape="0">
                  <a:schemeClr val="accent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FF7D17F-D945-0EAD-299F-DDACCE21E49B}"/>
                  </a:ext>
                </a:extLst>
              </p:cNvPr>
              <p:cNvSpPr/>
              <p:nvPr userDrawn="1"/>
            </p:nvSpPr>
            <p:spPr>
              <a:xfrm rot="2700000">
                <a:off x="10772892" y="5189762"/>
                <a:ext cx="766996" cy="766996"/>
              </a:xfrm>
              <a:prstGeom prst="roundRect">
                <a:avLst>
                  <a:gd name="adj" fmla="val 21289"/>
                </a:avLst>
              </a:prstGeom>
              <a:gradFill>
                <a:gsLst>
                  <a:gs pos="12000">
                    <a:schemeClr val="accent1">
                      <a:alpha val="0"/>
                    </a:schemeClr>
                  </a:gs>
                  <a:gs pos="77000">
                    <a:schemeClr val="accent1"/>
                  </a:gs>
                </a:gsLst>
                <a:lin ang="135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36241" dist="95245" dir="2880000" algn="tl" rotWithShape="0">
                  <a:schemeClr val="accent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36181" y="2762340"/>
            <a:ext cx="4882719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36181" y="3358969"/>
            <a:ext cx="488271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2024/4/16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8597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69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2024/4/16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gradFill flip="none" rotWithShape="1">
          <a:gsLst>
            <a:gs pos="0">
              <a:schemeClr val="accent1">
                <a:alpha val="63000"/>
              </a:schemeClr>
            </a:gs>
            <a:gs pos="74000">
              <a:schemeClr val="accent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E19CF24-E0EE-45B6-A2D4-8C058D39791B}"/>
              </a:ext>
            </a:extLst>
          </p:cNvPr>
          <p:cNvGrpSpPr/>
          <p:nvPr userDrawn="1"/>
        </p:nvGrpSpPr>
        <p:grpSpPr>
          <a:xfrm>
            <a:off x="-1" y="0"/>
            <a:ext cx="12192002" cy="6858001"/>
            <a:chOff x="-1" y="0"/>
            <a:chExt cx="12192002" cy="685800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29E31CD-7220-6F24-1DFD-92598D983206}"/>
                </a:ext>
              </a:extLst>
            </p:cNvPr>
            <p:cNvGrpSpPr/>
            <p:nvPr userDrawn="1"/>
          </p:nvGrpSpPr>
          <p:grpSpPr>
            <a:xfrm>
              <a:off x="-1" y="0"/>
              <a:ext cx="6163307" cy="5956300"/>
              <a:chOff x="-1" y="0"/>
              <a:chExt cx="6452417" cy="62357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CA6393B-0F80-9D02-A007-8F736FE51752}"/>
                  </a:ext>
                </a:extLst>
              </p:cNvPr>
              <p:cNvGrpSpPr/>
              <p:nvPr userDrawn="1"/>
            </p:nvGrpSpPr>
            <p:grpSpPr>
              <a:xfrm flipH="1">
                <a:off x="-1" y="1217692"/>
                <a:ext cx="3607097" cy="5018008"/>
                <a:chOff x="8624026" y="992641"/>
                <a:chExt cx="3567975" cy="496358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FF33616-8BB4-78B0-3FD2-6A48049F5ACA}"/>
                    </a:ext>
                  </a:extLst>
                </p:cNvPr>
                <p:cNvSpPr/>
                <p:nvPr userDrawn="1"/>
              </p:nvSpPr>
              <p:spPr>
                <a:xfrm>
                  <a:off x="8624026" y="1551908"/>
                  <a:ext cx="3567975" cy="4404315"/>
                </a:xfrm>
                <a:custGeom>
                  <a:avLst/>
                  <a:gdLst>
                    <a:gd name="connsiteX0" fmla="*/ 2761238 w 3567975"/>
                    <a:gd name="connsiteY0" fmla="*/ 779 h 4404315"/>
                    <a:gd name="connsiteX1" fmla="*/ 3218082 w 3567975"/>
                    <a:gd name="connsiteY1" fmla="*/ 267292 h 4404315"/>
                    <a:gd name="connsiteX2" fmla="*/ 3567975 w 3567975"/>
                    <a:gd name="connsiteY2" fmla="*/ 978260 h 4404315"/>
                    <a:gd name="connsiteX3" fmla="*/ 3567975 w 3567975"/>
                    <a:gd name="connsiteY3" fmla="*/ 3498132 h 4404315"/>
                    <a:gd name="connsiteX4" fmla="*/ 1826774 w 3567975"/>
                    <a:gd name="connsiteY4" fmla="*/ 4355039 h 4404315"/>
                    <a:gd name="connsiteX5" fmla="*/ 1186234 w 3567975"/>
                    <a:gd name="connsiteY5" fmla="*/ 4137024 h 4404315"/>
                    <a:gd name="connsiteX6" fmla="*/ 49277 w 3567975"/>
                    <a:gd name="connsiteY6" fmla="*/ 1826775 h 4404315"/>
                    <a:gd name="connsiteX7" fmla="*/ 267292 w 3567975"/>
                    <a:gd name="connsiteY7" fmla="*/ 1186234 h 4404315"/>
                    <a:gd name="connsiteX8" fmla="*/ 2577542 w 3567975"/>
                    <a:gd name="connsiteY8" fmla="*/ 49277 h 4404315"/>
                    <a:gd name="connsiteX9" fmla="*/ 2761238 w 3567975"/>
                    <a:gd name="connsiteY9" fmla="*/ 779 h 4404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67975" h="4404315">
                      <a:moveTo>
                        <a:pt x="2761238" y="779"/>
                      </a:moveTo>
                      <a:cubicBezTo>
                        <a:pt x="2947384" y="-9879"/>
                        <a:pt x="3130574" y="89479"/>
                        <a:pt x="3218082" y="267292"/>
                      </a:cubicBezTo>
                      <a:lnTo>
                        <a:pt x="3567975" y="978260"/>
                      </a:lnTo>
                      <a:lnTo>
                        <a:pt x="3567975" y="3498132"/>
                      </a:lnTo>
                      <a:lnTo>
                        <a:pt x="1826774" y="4355039"/>
                      </a:lnTo>
                      <a:cubicBezTo>
                        <a:pt x="1589691" y="4471717"/>
                        <a:pt x="1302911" y="4374108"/>
                        <a:pt x="1186234" y="4137024"/>
                      </a:cubicBezTo>
                      <a:lnTo>
                        <a:pt x="49277" y="1826775"/>
                      </a:lnTo>
                      <a:cubicBezTo>
                        <a:pt x="-67400" y="1589691"/>
                        <a:pt x="30208" y="1302911"/>
                        <a:pt x="267292" y="1186234"/>
                      </a:cubicBezTo>
                      <a:lnTo>
                        <a:pt x="2577542" y="49277"/>
                      </a:lnTo>
                      <a:cubicBezTo>
                        <a:pt x="2636813" y="20108"/>
                        <a:pt x="2699190" y="4331"/>
                        <a:pt x="2761238" y="779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36241" dist="95245" dir="2880000" algn="tl" rotWithShape="0">
                    <a:schemeClr val="accent1">
                      <a:lumMod val="50000"/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DC728ED-9FEF-AC2C-253A-375FA83F8938}"/>
                    </a:ext>
                  </a:extLst>
                </p:cNvPr>
                <p:cNvSpPr/>
                <p:nvPr userDrawn="1"/>
              </p:nvSpPr>
              <p:spPr>
                <a:xfrm>
                  <a:off x="8681796" y="992641"/>
                  <a:ext cx="3510204" cy="4578912"/>
                </a:xfrm>
                <a:custGeom>
                  <a:avLst/>
                  <a:gdLst>
                    <a:gd name="connsiteX0" fmla="*/ 2434794 w 3510204"/>
                    <a:gd name="connsiteY0" fmla="*/ 1854 h 4578912"/>
                    <a:gd name="connsiteX1" fmla="*/ 2848646 w 3510204"/>
                    <a:gd name="connsiteY1" fmla="*/ 176847 h 4578912"/>
                    <a:gd name="connsiteX2" fmla="*/ 3510204 w 3510204"/>
                    <a:gd name="connsiteY2" fmla="*/ 991475 h 4578912"/>
                    <a:gd name="connsiteX3" fmla="*/ 3510204 w 3510204"/>
                    <a:gd name="connsiteY3" fmla="*/ 3572925 h 4578912"/>
                    <a:gd name="connsiteX4" fmla="*/ 2403285 w 3510204"/>
                    <a:gd name="connsiteY4" fmla="*/ 4471852 h 4578912"/>
                    <a:gd name="connsiteX5" fmla="*/ 1730268 w 3510204"/>
                    <a:gd name="connsiteY5" fmla="*/ 4402065 h 4578912"/>
                    <a:gd name="connsiteX6" fmla="*/ 107061 w 3510204"/>
                    <a:gd name="connsiteY6" fmla="*/ 2403285 h 4578912"/>
                    <a:gd name="connsiteX7" fmla="*/ 176848 w 3510204"/>
                    <a:gd name="connsiteY7" fmla="*/ 1730267 h 4578912"/>
                    <a:gd name="connsiteX8" fmla="*/ 2175629 w 3510204"/>
                    <a:gd name="connsiteY8" fmla="*/ 107060 h 4578912"/>
                    <a:gd name="connsiteX9" fmla="*/ 2434794 w 3510204"/>
                    <a:gd name="connsiteY9" fmla="*/ 1854 h 4578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10204" h="4578912">
                      <a:moveTo>
                        <a:pt x="2434794" y="1854"/>
                      </a:moveTo>
                      <a:cubicBezTo>
                        <a:pt x="2587790" y="-11633"/>
                        <a:pt x="2744535" y="48647"/>
                        <a:pt x="2848646" y="176847"/>
                      </a:cubicBezTo>
                      <a:lnTo>
                        <a:pt x="3510204" y="991475"/>
                      </a:lnTo>
                      <a:lnTo>
                        <a:pt x="3510204" y="3572925"/>
                      </a:lnTo>
                      <a:lnTo>
                        <a:pt x="2403285" y="4471852"/>
                      </a:lnTo>
                      <a:cubicBezTo>
                        <a:pt x="2198166" y="4638430"/>
                        <a:pt x="1896845" y="4607185"/>
                        <a:pt x="1730268" y="4402065"/>
                      </a:cubicBezTo>
                      <a:lnTo>
                        <a:pt x="107061" y="2403285"/>
                      </a:lnTo>
                      <a:cubicBezTo>
                        <a:pt x="-59517" y="2198165"/>
                        <a:pt x="-28272" y="1896844"/>
                        <a:pt x="176848" y="1730267"/>
                      </a:cubicBezTo>
                      <a:lnTo>
                        <a:pt x="2175629" y="107060"/>
                      </a:lnTo>
                      <a:cubicBezTo>
                        <a:pt x="2252549" y="44593"/>
                        <a:pt x="2342997" y="9946"/>
                        <a:pt x="2434794" y="1854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36241" dist="95245" dir="2880000" algn="tl" rotWithShape="0">
                    <a:schemeClr val="accent1">
                      <a:lumMod val="50000"/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90A5CA-85B4-0239-E59B-F7DCFBFB8183}"/>
                  </a:ext>
                </a:extLst>
              </p:cNvPr>
              <p:cNvSpPr/>
              <p:nvPr userDrawn="1"/>
            </p:nvSpPr>
            <p:spPr>
              <a:xfrm flipH="1">
                <a:off x="-1" y="0"/>
                <a:ext cx="6452417" cy="6125015"/>
              </a:xfrm>
              <a:custGeom>
                <a:avLst/>
                <a:gdLst>
                  <a:gd name="connsiteX0" fmla="*/ 1458405 w 5785812"/>
                  <a:gd name="connsiteY0" fmla="*/ 0 h 5492234"/>
                  <a:gd name="connsiteX1" fmla="*/ 5388024 w 5785812"/>
                  <a:gd name="connsiteY1" fmla="*/ 0 h 5492234"/>
                  <a:gd name="connsiteX2" fmla="*/ 5785812 w 5785812"/>
                  <a:gd name="connsiteY2" fmla="*/ 808289 h 5492234"/>
                  <a:gd name="connsiteX3" fmla="*/ 5785812 w 5785812"/>
                  <a:gd name="connsiteY3" fmla="*/ 3996889 h 5492234"/>
                  <a:gd name="connsiteX4" fmla="*/ 2939065 w 5785812"/>
                  <a:gd name="connsiteY4" fmla="*/ 5397875 h 5492234"/>
                  <a:gd name="connsiteX5" fmla="*/ 1712496 w 5785812"/>
                  <a:gd name="connsiteY5" fmla="*/ 4980400 h 5492234"/>
                  <a:gd name="connsiteX6" fmla="*/ 94359 w 5785812"/>
                  <a:gd name="connsiteY6" fmla="*/ 1692410 h 5492234"/>
                  <a:gd name="connsiteX7" fmla="*/ 511835 w 5785812"/>
                  <a:gd name="connsiteY7" fmla="*/ 465841 h 549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85812" h="5492234">
                    <a:moveTo>
                      <a:pt x="1458405" y="0"/>
                    </a:moveTo>
                    <a:lnTo>
                      <a:pt x="5388024" y="0"/>
                    </a:lnTo>
                    <a:lnTo>
                      <a:pt x="5785812" y="808289"/>
                    </a:lnTo>
                    <a:lnTo>
                      <a:pt x="5785812" y="3996889"/>
                    </a:lnTo>
                    <a:lnTo>
                      <a:pt x="2939065" y="5397875"/>
                    </a:lnTo>
                    <a:cubicBezTo>
                      <a:pt x="2485075" y="5621300"/>
                      <a:pt x="1935921" y="5434390"/>
                      <a:pt x="1712496" y="4980400"/>
                    </a:cubicBezTo>
                    <a:lnTo>
                      <a:pt x="94359" y="1692410"/>
                    </a:lnTo>
                    <a:cubicBezTo>
                      <a:pt x="-129066" y="1238420"/>
                      <a:pt x="57845" y="689266"/>
                      <a:pt x="511835" y="4658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4000">
                    <a:schemeClr val="accent1">
                      <a:lumMod val="60000"/>
                      <a:lumOff val="40000"/>
                    </a:schemeClr>
                  </a:gs>
                </a:gsLst>
                <a:lin ang="81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36241" dist="95245" dir="2880000" algn="tl" rotWithShape="0">
                  <a:schemeClr val="accent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74E48AF-57CB-E85B-8726-8B1CFF86036A}"/>
                  </a:ext>
                </a:extLst>
              </p:cNvPr>
              <p:cNvSpPr/>
              <p:nvPr userDrawn="1"/>
            </p:nvSpPr>
            <p:spPr>
              <a:xfrm flipH="1">
                <a:off x="0" y="1"/>
                <a:ext cx="5924733" cy="5576809"/>
              </a:xfrm>
              <a:custGeom>
                <a:avLst/>
                <a:gdLst>
                  <a:gd name="connsiteX0" fmla="*/ 5034915 w 5924733"/>
                  <a:gd name="connsiteY0" fmla="*/ 0 h 5576809"/>
                  <a:gd name="connsiteX1" fmla="*/ 2003750 w 5924733"/>
                  <a:gd name="connsiteY1" fmla="*/ 0 h 5576809"/>
                  <a:gd name="connsiteX2" fmla="*/ 492130 w 5924733"/>
                  <a:gd name="connsiteY2" fmla="*/ 743923 h 5576809"/>
                  <a:gd name="connsiteX3" fmla="*/ 90727 w 5924733"/>
                  <a:gd name="connsiteY3" fmla="*/ 1923270 h 5576809"/>
                  <a:gd name="connsiteX4" fmla="*/ 1646568 w 5924733"/>
                  <a:gd name="connsiteY4" fmla="*/ 5084681 h 5576809"/>
                  <a:gd name="connsiteX5" fmla="*/ 2825916 w 5924733"/>
                  <a:gd name="connsiteY5" fmla="*/ 5486083 h 5576809"/>
                  <a:gd name="connsiteX6" fmla="*/ 5924733 w 5924733"/>
                  <a:gd name="connsiteY6" fmla="*/ 3961044 h 5576809"/>
                  <a:gd name="connsiteX7" fmla="*/ 5924733 w 5924733"/>
                  <a:gd name="connsiteY7" fmla="*/ 1808075 h 5576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4733" h="5576809">
                    <a:moveTo>
                      <a:pt x="5034915" y="0"/>
                    </a:moveTo>
                    <a:lnTo>
                      <a:pt x="2003750" y="0"/>
                    </a:lnTo>
                    <a:lnTo>
                      <a:pt x="492130" y="743923"/>
                    </a:lnTo>
                    <a:cubicBezTo>
                      <a:pt x="55617" y="958746"/>
                      <a:pt x="-124097" y="1486759"/>
                      <a:pt x="90727" y="1923270"/>
                    </a:cubicBezTo>
                    <a:lnTo>
                      <a:pt x="1646568" y="5084681"/>
                    </a:lnTo>
                    <a:cubicBezTo>
                      <a:pt x="1861392" y="5521192"/>
                      <a:pt x="2389404" y="5700906"/>
                      <a:pt x="2825916" y="5486083"/>
                    </a:cubicBezTo>
                    <a:lnTo>
                      <a:pt x="5924733" y="3961044"/>
                    </a:lnTo>
                    <a:lnTo>
                      <a:pt x="5924733" y="1808075"/>
                    </a:ln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40400" r="-7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C20035E-8F43-502D-A1EC-81545C7CD799}"/>
                </a:ext>
              </a:extLst>
            </p:cNvPr>
            <p:cNvGrpSpPr/>
            <p:nvPr userDrawn="1"/>
          </p:nvGrpSpPr>
          <p:grpSpPr>
            <a:xfrm>
              <a:off x="10083800" y="4489234"/>
              <a:ext cx="2108201" cy="2368767"/>
              <a:chOff x="10614042" y="5085011"/>
              <a:chExt cx="1577959" cy="177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66477C-B17C-BDED-7836-93546D702212}"/>
                  </a:ext>
                </a:extLst>
              </p:cNvPr>
              <p:cNvSpPr/>
              <p:nvPr userDrawn="1"/>
            </p:nvSpPr>
            <p:spPr>
              <a:xfrm flipV="1">
                <a:off x="10614042" y="5085011"/>
                <a:ext cx="1577959" cy="1772989"/>
              </a:xfrm>
              <a:custGeom>
                <a:avLst/>
                <a:gdLst>
                  <a:gd name="connsiteX0" fmla="*/ 390750 w 1577959"/>
                  <a:gd name="connsiteY0" fmla="*/ 0 h 1772989"/>
                  <a:gd name="connsiteX1" fmla="*/ 1577959 w 1577959"/>
                  <a:gd name="connsiteY1" fmla="*/ 0 h 1772989"/>
                  <a:gd name="connsiteX2" fmla="*/ 1577959 w 1577959"/>
                  <a:gd name="connsiteY2" fmla="*/ 1577269 h 1772989"/>
                  <a:gd name="connsiteX3" fmla="*/ 1504127 w 1577959"/>
                  <a:gd name="connsiteY3" fmla="*/ 1651101 h 1772989"/>
                  <a:gd name="connsiteX4" fmla="*/ 915597 w 1577959"/>
                  <a:gd name="connsiteY4" fmla="*/ 1651101 h 1772989"/>
                  <a:gd name="connsiteX5" fmla="*/ 121888 w 1577959"/>
                  <a:gd name="connsiteY5" fmla="*/ 857392 h 1772989"/>
                  <a:gd name="connsiteX6" fmla="*/ 121888 w 1577959"/>
                  <a:gd name="connsiteY6" fmla="*/ 268862 h 177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959" h="1772989">
                    <a:moveTo>
                      <a:pt x="390750" y="0"/>
                    </a:moveTo>
                    <a:lnTo>
                      <a:pt x="1577959" y="0"/>
                    </a:lnTo>
                    <a:lnTo>
                      <a:pt x="1577959" y="1577269"/>
                    </a:lnTo>
                    <a:lnTo>
                      <a:pt x="1504127" y="1651101"/>
                    </a:lnTo>
                    <a:cubicBezTo>
                      <a:pt x="1341609" y="1813619"/>
                      <a:pt x="1078115" y="1813619"/>
                      <a:pt x="915597" y="1651101"/>
                    </a:cubicBezTo>
                    <a:lnTo>
                      <a:pt x="121888" y="857392"/>
                    </a:lnTo>
                    <a:cubicBezTo>
                      <a:pt x="-40629" y="694874"/>
                      <a:pt x="-40629" y="431380"/>
                      <a:pt x="121888" y="268862"/>
                    </a:cubicBez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36241" dist="95245" dir="2880000" algn="tl" rotWithShape="0">
                  <a:schemeClr val="accent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F2925AB-6097-ACBE-1D02-7E9270C2221B}"/>
                  </a:ext>
                </a:extLst>
              </p:cNvPr>
              <p:cNvSpPr/>
              <p:nvPr userDrawn="1"/>
            </p:nvSpPr>
            <p:spPr>
              <a:xfrm rot="2700000">
                <a:off x="10772892" y="5189762"/>
                <a:ext cx="766996" cy="766996"/>
              </a:xfrm>
              <a:prstGeom prst="roundRect">
                <a:avLst>
                  <a:gd name="adj" fmla="val 21289"/>
                </a:avLst>
              </a:prstGeom>
              <a:gradFill>
                <a:gsLst>
                  <a:gs pos="12000">
                    <a:schemeClr val="accent1">
                      <a:alpha val="0"/>
                    </a:schemeClr>
                  </a:gs>
                  <a:gs pos="77000">
                    <a:schemeClr val="accent1"/>
                  </a:gs>
                </a:gsLst>
                <a:lin ang="135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36241" dist="95245" dir="2880000" algn="tl" rotWithShape="0">
                  <a:schemeClr val="accent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Title 4"/>
          <p:cNvSpPr>
            <a:spLocks noGrp="1"/>
          </p:cNvSpPr>
          <p:nvPr userDrawn="1">
            <p:ph type="ctrTitle" hasCustomPrompt="1"/>
          </p:nvPr>
        </p:nvSpPr>
        <p:spPr>
          <a:xfrm>
            <a:off x="6097387" y="1882347"/>
            <a:ext cx="5435600" cy="18542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83300" y="5768976"/>
            <a:ext cx="5435600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83300" y="5390698"/>
            <a:ext cx="5435600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46872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2024/4/16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 wrap="square">
            <a:normAutofit/>
          </a:bodyPr>
          <a:lstStyle/>
          <a:p>
            <a:r>
              <a:rPr lang="en-US" altLang="zh-CN" sz="5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Final</a:t>
            </a:r>
            <a:r>
              <a:rPr lang="zh-CN" altLang="en-US" sz="5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5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Project</a:t>
            </a:r>
            <a:r>
              <a:rPr lang="zh-CN" altLang="en-US" sz="56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：</a:t>
            </a:r>
            <a:br>
              <a:rPr lang="en-US" altLang="zh-CN" dirty="0"/>
            </a:br>
            <a:r>
              <a:rPr lang="en-US" altLang="zh-CN" dirty="0"/>
              <a:t>For CPS 1231</a:t>
            </a:r>
            <a:endParaRPr lang="zh-CN" altLang="en-US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E1341D2F-B2C0-F44A-C870-0732E50C92EA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 wrap="square">
            <a:normAutofit fontScale="85000" lnSpcReduction="20000"/>
          </a:bodyPr>
          <a:lstStyle/>
          <a:p>
            <a:pPr lvl="0"/>
            <a:r>
              <a:rPr lang="en-US" altLang="zh-CN" b="1" dirty="0"/>
              <a:t>Presenter: Yixuan Mi</a:t>
            </a:r>
          </a:p>
          <a:p>
            <a:pPr lvl="0"/>
            <a:r>
              <a:rPr lang="en-US" altLang="zh-CN" b="1" dirty="0"/>
              <a:t>1307943</a:t>
            </a:r>
            <a:endParaRPr lang="zh-CN" alt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83300" y="4491971"/>
            <a:ext cx="5435600" cy="365124"/>
          </a:xfrm>
        </p:spPr>
        <p:txBody>
          <a:bodyPr wrap="square">
            <a:normAutofit/>
          </a:bodyPr>
          <a:lstStyle/>
          <a:p>
            <a:pPr lvl="0"/>
            <a:r>
              <a:rPr lang="en-US" dirty="0"/>
              <a:t>1307943@wku.edu.cn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93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10CBE-4F97-D5F2-66DF-28187983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1. Addition Quiz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6D6B8-22A2-528C-982D-029D54D0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8" y="1028700"/>
            <a:ext cx="8712201" cy="57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847E6-BF51-4321-B32B-EB34FD13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1. Addition Quiz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B62044-7E3D-A36B-F47D-3286A9F1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8" y="1028700"/>
            <a:ext cx="8026401" cy="56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8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832EE-575A-91B8-F4D0-E97C44D4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2. Lottery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FE9384-EC1A-611D-0F82-64F0E0DA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699"/>
            <a:ext cx="8068734" cy="57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5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6A0CF-0452-7A7F-D2C6-ACA156FC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2. Lottery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2A437C-57AC-F216-D71B-64D4CB8A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8157685" cy="58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7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5ADF8-2814-179B-B64B-6199551B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3. Calculate Income Tax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406F77-2D8B-71D7-5FDE-23DCFEC2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68" y="1028701"/>
            <a:ext cx="8631765" cy="57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93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C35D7-2E92-8B73-AD75-03B94A34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3. Calculate Income Tax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B0101-620A-0877-92D9-6B7861F0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9093667" cy="26861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30CE8F-A2D6-E26E-6BC9-AD846CB4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3740288"/>
            <a:ext cx="9715999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0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4DBDB-A6CE-7473-3521-E2A1AE96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3. Calculate Income Tax 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645C0A-797D-24D3-1F5B-B6EB11ED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10254359" cy="53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32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75169-B33B-5FB9-0E3A-B0A45219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3. Calculate Income Tax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0F019D-B2FB-A801-7C5D-F41D1E67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8130310" cy="577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2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EAF8F-2439-2C7C-C4CC-6A62FC4B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3. Calculate Income Tax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4DE99-3C8F-E024-7D86-4856D546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8085668" cy="571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0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47792-3799-B4D0-BC56-8D839665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3. Calculate Income Tax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9D57A-EB55-348E-CEBC-3D96B608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8" y="1028700"/>
            <a:ext cx="8061037" cy="56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6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pPr lvl="0"/>
            <a:r>
              <a:rPr lang="en-US" sz="4800" dirty="0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/>
        <p:txBody>
          <a:bodyPr wrap="square">
            <a:normAutofit/>
          </a:bodyPr>
          <a:lstStyle/>
          <a:p>
            <a:r>
              <a:rPr lang="en-US" altLang="zh-CN" sz="3600" b="1" dirty="0"/>
              <a:t>Background Information</a:t>
            </a:r>
            <a:endParaRPr lang="zh-CN" altLang="en-US" sz="3600" b="1" dirty="0"/>
          </a:p>
          <a:p>
            <a:r>
              <a:rPr lang="en-US" altLang="zh-CN" sz="3600" b="1" dirty="0"/>
              <a:t>Code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Showing and Interpreting </a:t>
            </a:r>
            <a:endParaRPr lang="zh-CN" altLang="en-US" sz="3600" b="1" dirty="0"/>
          </a:p>
          <a:p>
            <a:r>
              <a:rPr lang="en-US" altLang="zh-CN" sz="3600" b="1" dirty="0"/>
              <a:t>Conclusion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504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5FE57-1C01-D15B-E0EE-544B1159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3. Calculate Income Tax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46F702-E276-11DF-39B9-2AA1B350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136356"/>
            <a:ext cx="6915505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3340D-872E-943F-5A05-F39C81D1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4. Display COVID Official Statistics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D698AB-40BF-37BA-442B-36CF4210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10036500" cy="55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83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D553E-406B-C0D1-7604-4189B89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4. Display COVID Official Statistics 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44E7EC-6CA0-5546-ED7D-A4BC951C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11198029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91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A37B7-5B6E-F684-EA70-C5FF5F66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4. Display COVID Official Statistics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B6E966-9EAF-F4F9-6CBE-3254F974F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699"/>
            <a:ext cx="10930760" cy="35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88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4C877-2ECE-62EF-6ED3-11545433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5. Monte Carlo Simulation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0AEF77-355E-E05F-D5BC-B3E5A4C7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8695268" cy="5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07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A3658-5FA6-47D7-B91F-72CBBEC2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5. Monte Carlo Simulation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63A8A2-EF75-343B-F988-AB2D4C1B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8" y="1028699"/>
            <a:ext cx="7754505" cy="24487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DA45C8-3DE9-9492-DF8F-50FC44B5AFBB}"/>
              </a:ext>
            </a:extLst>
          </p:cNvPr>
          <p:cNvSpPr txBox="1"/>
          <p:nvPr/>
        </p:nvSpPr>
        <p:spPr>
          <a:xfrm>
            <a:off x="660398" y="3761509"/>
            <a:ext cx="77545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      Monte Carlo methods are a class of computational methods based on statistics and probability theory that solve problems by random sampling, named after the Monte Carlo casino in Monaco because they rely on random numbers.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5274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F5E7C-A897-B9BF-EF9D-2174B27C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5. Monte Carlo Simulation</a:t>
            </a: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ACFAA9-164F-6E0D-081E-CBBA21E5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8887368" cy="576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0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1E105-1086-610D-47B7-FCA199A8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5. Monte Carlo Simulation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EE80C-95C5-3761-B704-C458F865E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10658631" cy="523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4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1B5CE-632D-6C3D-35BD-C4946C5F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6. Print Calendar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08F83C-C1C9-598F-0329-E0DC6172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8439151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30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6FB71-C5E8-C040-11FF-C270E02F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6. Print Calendar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037C4D-B74E-F065-C13C-43BDF048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8" y="1028699"/>
            <a:ext cx="8407401" cy="57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34891" y="2844225"/>
            <a:ext cx="6351155" cy="584775"/>
          </a:xfrm>
        </p:spPr>
        <p:txBody>
          <a:bodyPr wrap="square">
            <a:noAutofit/>
          </a:bodyPr>
          <a:lstStyle/>
          <a:p>
            <a:pPr lvl="0"/>
            <a:r>
              <a:rPr lang="en-US" sz="3600" dirty="0"/>
              <a:t>1. Background Information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737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27458-A9C8-4497-B694-703169DC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6. Print Calendar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38B107-6F9C-5921-555A-CD547953F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7704668" cy="56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30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A0D15-08FD-10E4-E353-F1016D07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6. Print Calendar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BAF736-884B-90A1-D6E5-A5AA7199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4834468" cy="57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17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8E7BD-6F6F-16E5-0FF7-CB7F1FF3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6. Print Calendar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3F9C2B-92B5-5E25-BCC3-F0006874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9035384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15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6D2EA-93D0-91CF-32C9-E4B8D6EF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6. Print Calendar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08F669-3807-5DAC-C0F8-311AEF133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028699"/>
            <a:ext cx="10781821" cy="56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85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F48DD-AB9A-F2E1-8628-9534B07A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6. Print Calendar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865954-6F7C-E4B9-2302-A2774F26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699"/>
            <a:ext cx="4402668" cy="58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54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05526-B187-E4DB-1F26-7867866B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6. Print Calendar</a:t>
            </a: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EA0B4B-371D-0EFA-B2B3-A3EC3595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11519392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51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B490E-C50A-B13A-1FCC-A049EBFD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7.</a:t>
            </a:r>
            <a:r>
              <a:rPr lang="zh-CN" altLang="en-US" sz="4400" dirty="0"/>
              <a:t> </a:t>
            </a:r>
            <a:r>
              <a:rPr lang="en-US" altLang="zh-CN" sz="4400" dirty="0"/>
              <a:t>Print 50 Prime Numbers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33538-8830-5CA6-04BC-8FFD064A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9364133" cy="57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89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CFA8A-0065-852A-9C10-A1A36B1C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7. Print 50 Prime Numbers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CBC942-F4A0-0D22-FC8D-4EE0967D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7340601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1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CF98D-0A85-3904-601D-10838D17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8. Exiting</a:t>
            </a:r>
            <a:endParaRPr lang="zh-CN" altLang="en-US" sz="4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309D68-CD63-4BD6-F61C-FC451A1B207C}"/>
              </a:ext>
            </a:extLst>
          </p:cNvPr>
          <p:cNvSpPr txBox="1"/>
          <p:nvPr/>
        </p:nvSpPr>
        <p:spPr>
          <a:xfrm>
            <a:off x="812799" y="1752600"/>
            <a:ext cx="10858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	Of course, as my previous code, if you want to exit, enter number 8.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72750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34501-BEDD-A063-E8E9-30256521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848" y="2844225"/>
            <a:ext cx="4882719" cy="584775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3. Conclusion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6690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14674" y="1214657"/>
            <a:ext cx="8911382" cy="4253278"/>
            <a:chOff x="1814674" y="1214657"/>
            <a:chExt cx="8911382" cy="4253278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5352691-0342-4843-8385-459CFEBC372C}"/>
                </a:ext>
              </a:extLst>
            </p:cNvPr>
            <p:cNvSpPr/>
            <p:nvPr/>
          </p:nvSpPr>
          <p:spPr>
            <a:xfrm>
              <a:off x="1814674" y="2857566"/>
              <a:ext cx="2637590" cy="2610369"/>
            </a:xfrm>
            <a:custGeom>
              <a:avLst/>
              <a:gdLst>
                <a:gd name="T0" fmla="*/ 2709 w 7873"/>
                <a:gd name="T1" fmla="*/ 1592 h 7791"/>
                <a:gd name="T2" fmla="*/ 5329 w 7873"/>
                <a:gd name="T3" fmla="*/ 1624 h 7791"/>
                <a:gd name="T4" fmla="*/ 5782 w 7873"/>
                <a:gd name="T5" fmla="*/ 969 h 7791"/>
                <a:gd name="T6" fmla="*/ 5477 w 7873"/>
                <a:gd name="T7" fmla="*/ 432 h 7791"/>
                <a:gd name="T8" fmla="*/ 4004 w 7873"/>
                <a:gd name="T9" fmla="*/ 13 h 7791"/>
                <a:gd name="T10" fmla="*/ 2709 w 7873"/>
                <a:gd name="T11" fmla="*/ 368 h 7791"/>
                <a:gd name="T12" fmla="*/ 2352 w 7873"/>
                <a:gd name="T13" fmla="*/ 840 h 7791"/>
                <a:gd name="T14" fmla="*/ 2709 w 7873"/>
                <a:gd name="T15" fmla="*/ 1592 h 7791"/>
                <a:gd name="T16" fmla="*/ 2699 w 7873"/>
                <a:gd name="T17" fmla="*/ 2258 h 7791"/>
                <a:gd name="T18" fmla="*/ 3046 w 7873"/>
                <a:gd name="T19" fmla="*/ 2376 h 7791"/>
                <a:gd name="T20" fmla="*/ 3351 w 7873"/>
                <a:gd name="T21" fmla="*/ 2537 h 7791"/>
                <a:gd name="T22" fmla="*/ 4656 w 7873"/>
                <a:gd name="T23" fmla="*/ 2570 h 7791"/>
                <a:gd name="T24" fmla="*/ 5624 w 7873"/>
                <a:gd name="T25" fmla="*/ 2076 h 7791"/>
                <a:gd name="T26" fmla="*/ 5782 w 7873"/>
                <a:gd name="T27" fmla="*/ 1335 h 7791"/>
                <a:gd name="T28" fmla="*/ 5698 w 7873"/>
                <a:gd name="T29" fmla="*/ 1592 h 7791"/>
                <a:gd name="T30" fmla="*/ 2331 w 7873"/>
                <a:gd name="T31" fmla="*/ 1335 h 7791"/>
                <a:gd name="T32" fmla="*/ 2699 w 7873"/>
                <a:gd name="T33" fmla="*/ 2258 h 7791"/>
                <a:gd name="T34" fmla="*/ 3730 w 7873"/>
                <a:gd name="T35" fmla="*/ 2903 h 7791"/>
                <a:gd name="T36" fmla="*/ 3888 w 7873"/>
                <a:gd name="T37" fmla="*/ 3300 h 7791"/>
                <a:gd name="T38" fmla="*/ 4414 w 7873"/>
                <a:gd name="T39" fmla="*/ 3128 h 7791"/>
                <a:gd name="T40" fmla="*/ 5519 w 7873"/>
                <a:gd name="T41" fmla="*/ 2849 h 7791"/>
                <a:gd name="T42" fmla="*/ 5782 w 7873"/>
                <a:gd name="T43" fmla="*/ 2011 h 7791"/>
                <a:gd name="T44" fmla="*/ 5761 w 7873"/>
                <a:gd name="T45" fmla="*/ 2140 h 7791"/>
                <a:gd name="T46" fmla="*/ 3730 w 7873"/>
                <a:gd name="T47" fmla="*/ 2903 h 7791"/>
                <a:gd name="T48" fmla="*/ 3330 w 7873"/>
                <a:gd name="T49" fmla="*/ 2967 h 7791"/>
                <a:gd name="T50" fmla="*/ 1752 w 7873"/>
                <a:gd name="T51" fmla="*/ 2494 h 7791"/>
                <a:gd name="T52" fmla="*/ 742 w 7873"/>
                <a:gd name="T53" fmla="*/ 2709 h 7791"/>
                <a:gd name="T54" fmla="*/ 152 w 7873"/>
                <a:gd name="T55" fmla="*/ 3644 h 7791"/>
                <a:gd name="T56" fmla="*/ 1815 w 7873"/>
                <a:gd name="T57" fmla="*/ 4428 h 7791"/>
                <a:gd name="T58" fmla="*/ 3530 w 7873"/>
                <a:gd name="T59" fmla="*/ 3687 h 7791"/>
                <a:gd name="T60" fmla="*/ 3330 w 7873"/>
                <a:gd name="T61" fmla="*/ 2967 h 7791"/>
                <a:gd name="T62" fmla="*/ 3236 w 7873"/>
                <a:gd name="T63" fmla="*/ 4267 h 7791"/>
                <a:gd name="T64" fmla="*/ 100 w 7873"/>
                <a:gd name="T65" fmla="*/ 3837 h 7791"/>
                <a:gd name="T66" fmla="*/ 289 w 7873"/>
                <a:gd name="T67" fmla="*/ 4567 h 7791"/>
                <a:gd name="T68" fmla="*/ 3036 w 7873"/>
                <a:gd name="T69" fmla="*/ 4825 h 7791"/>
                <a:gd name="T70" fmla="*/ 3288 w 7873"/>
                <a:gd name="T71" fmla="*/ 4234 h 7791"/>
                <a:gd name="T72" fmla="*/ 3236 w 7873"/>
                <a:gd name="T73" fmla="*/ 4267 h 7791"/>
                <a:gd name="T74" fmla="*/ 7676 w 7873"/>
                <a:gd name="T75" fmla="*/ 4686 h 7791"/>
                <a:gd name="T76" fmla="*/ 5708 w 7873"/>
                <a:gd name="T77" fmla="*/ 3407 h 7791"/>
                <a:gd name="T78" fmla="*/ 4193 w 7873"/>
                <a:gd name="T79" fmla="*/ 4063 h 7791"/>
                <a:gd name="T80" fmla="*/ 3572 w 7873"/>
                <a:gd name="T81" fmla="*/ 5620 h 7791"/>
                <a:gd name="T82" fmla="*/ 4214 w 7873"/>
                <a:gd name="T83" fmla="*/ 7145 h 7791"/>
                <a:gd name="T84" fmla="*/ 5740 w 7873"/>
                <a:gd name="T85" fmla="*/ 7779 h 7791"/>
                <a:gd name="T86" fmla="*/ 7245 w 7873"/>
                <a:gd name="T87" fmla="*/ 7134 h 7791"/>
                <a:gd name="T88" fmla="*/ 7866 w 7873"/>
                <a:gd name="T89" fmla="*/ 5577 h 7791"/>
                <a:gd name="T90" fmla="*/ 7676 w 7873"/>
                <a:gd name="T91" fmla="*/ 4686 h 7791"/>
                <a:gd name="T92" fmla="*/ 5719 w 7873"/>
                <a:gd name="T93" fmla="*/ 6286 h 7791"/>
                <a:gd name="T94" fmla="*/ 4267 w 7873"/>
                <a:gd name="T95" fmla="*/ 5953 h 7791"/>
                <a:gd name="T96" fmla="*/ 4330 w 7873"/>
                <a:gd name="T97" fmla="*/ 5556 h 7791"/>
                <a:gd name="T98" fmla="*/ 5603 w 7873"/>
                <a:gd name="T99" fmla="*/ 5867 h 7791"/>
                <a:gd name="T100" fmla="*/ 6908 w 7873"/>
                <a:gd name="T101" fmla="*/ 3977 h 7791"/>
                <a:gd name="T102" fmla="*/ 7255 w 7873"/>
                <a:gd name="T103" fmla="*/ 4535 h 7791"/>
                <a:gd name="T104" fmla="*/ 5719 w 7873"/>
                <a:gd name="T105" fmla="*/ 6286 h 7791"/>
                <a:gd name="T106" fmla="*/ 121 w 7873"/>
                <a:gd name="T107" fmla="*/ 4492 h 7791"/>
                <a:gd name="T108" fmla="*/ 152 w 7873"/>
                <a:gd name="T109" fmla="*/ 5008 h 7791"/>
                <a:gd name="T110" fmla="*/ 1310 w 7873"/>
                <a:gd name="T111" fmla="*/ 5738 h 7791"/>
                <a:gd name="T112" fmla="*/ 2930 w 7873"/>
                <a:gd name="T113" fmla="*/ 5566 h 7791"/>
                <a:gd name="T114" fmla="*/ 2962 w 7873"/>
                <a:gd name="T115" fmla="*/ 5169 h 7791"/>
                <a:gd name="T116" fmla="*/ 121 w 7873"/>
                <a:gd name="T117" fmla="*/ 4492 h 7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73" h="7791">
                  <a:moveTo>
                    <a:pt x="2709" y="1592"/>
                  </a:moveTo>
                  <a:cubicBezTo>
                    <a:pt x="3377" y="2060"/>
                    <a:pt x="4681" y="2036"/>
                    <a:pt x="5329" y="1624"/>
                  </a:cubicBezTo>
                  <a:cubicBezTo>
                    <a:pt x="5545" y="1487"/>
                    <a:pt x="5785" y="1286"/>
                    <a:pt x="5782" y="969"/>
                  </a:cubicBezTo>
                  <a:cubicBezTo>
                    <a:pt x="5780" y="712"/>
                    <a:pt x="5610" y="541"/>
                    <a:pt x="5477" y="432"/>
                  </a:cubicBezTo>
                  <a:cubicBezTo>
                    <a:pt x="5134" y="153"/>
                    <a:pt x="4575" y="0"/>
                    <a:pt x="4004" y="13"/>
                  </a:cubicBezTo>
                  <a:cubicBezTo>
                    <a:pt x="3452" y="27"/>
                    <a:pt x="3028" y="142"/>
                    <a:pt x="2709" y="368"/>
                  </a:cubicBezTo>
                  <a:cubicBezTo>
                    <a:pt x="2579" y="460"/>
                    <a:pt x="2397" y="651"/>
                    <a:pt x="2352" y="840"/>
                  </a:cubicBezTo>
                  <a:cubicBezTo>
                    <a:pt x="2268" y="1188"/>
                    <a:pt x="2508" y="1452"/>
                    <a:pt x="2709" y="1592"/>
                  </a:cubicBezTo>
                  <a:close/>
                  <a:moveTo>
                    <a:pt x="2699" y="2258"/>
                  </a:moveTo>
                  <a:cubicBezTo>
                    <a:pt x="2797" y="2310"/>
                    <a:pt x="2931" y="2327"/>
                    <a:pt x="3046" y="2376"/>
                  </a:cubicBezTo>
                  <a:cubicBezTo>
                    <a:pt x="3149" y="2421"/>
                    <a:pt x="3244" y="2499"/>
                    <a:pt x="3351" y="2537"/>
                  </a:cubicBezTo>
                  <a:cubicBezTo>
                    <a:pt x="3702" y="2664"/>
                    <a:pt x="4247" y="2653"/>
                    <a:pt x="4656" y="2570"/>
                  </a:cubicBezTo>
                  <a:cubicBezTo>
                    <a:pt x="5060" y="2487"/>
                    <a:pt x="5429" y="2312"/>
                    <a:pt x="5624" y="2076"/>
                  </a:cubicBezTo>
                  <a:cubicBezTo>
                    <a:pt x="5764" y="1906"/>
                    <a:pt x="5830" y="1635"/>
                    <a:pt x="5782" y="1335"/>
                  </a:cubicBezTo>
                  <a:cubicBezTo>
                    <a:pt x="5772" y="1424"/>
                    <a:pt x="5742" y="1519"/>
                    <a:pt x="5698" y="1592"/>
                  </a:cubicBezTo>
                  <a:cubicBezTo>
                    <a:pt x="5156" y="2500"/>
                    <a:pt x="2595" y="2483"/>
                    <a:pt x="2331" y="1335"/>
                  </a:cubicBezTo>
                  <a:cubicBezTo>
                    <a:pt x="2289" y="1782"/>
                    <a:pt x="2428" y="2114"/>
                    <a:pt x="2699" y="2258"/>
                  </a:cubicBezTo>
                  <a:close/>
                  <a:moveTo>
                    <a:pt x="3730" y="2903"/>
                  </a:moveTo>
                  <a:cubicBezTo>
                    <a:pt x="3794" y="3024"/>
                    <a:pt x="3869" y="3133"/>
                    <a:pt x="3888" y="3300"/>
                  </a:cubicBezTo>
                  <a:cubicBezTo>
                    <a:pt x="4160" y="3343"/>
                    <a:pt x="4254" y="3211"/>
                    <a:pt x="4414" y="3128"/>
                  </a:cubicBezTo>
                  <a:cubicBezTo>
                    <a:pt x="4739" y="2959"/>
                    <a:pt x="5059" y="2880"/>
                    <a:pt x="5519" y="2849"/>
                  </a:cubicBezTo>
                  <a:cubicBezTo>
                    <a:pt x="5727" y="2700"/>
                    <a:pt x="5840" y="2396"/>
                    <a:pt x="5782" y="2011"/>
                  </a:cubicBezTo>
                  <a:cubicBezTo>
                    <a:pt x="5775" y="2060"/>
                    <a:pt x="5774" y="2105"/>
                    <a:pt x="5761" y="2140"/>
                  </a:cubicBezTo>
                  <a:cubicBezTo>
                    <a:pt x="5540" y="2743"/>
                    <a:pt x="4538" y="2972"/>
                    <a:pt x="3730" y="2903"/>
                  </a:cubicBezTo>
                  <a:close/>
                  <a:moveTo>
                    <a:pt x="3330" y="2967"/>
                  </a:moveTo>
                  <a:cubicBezTo>
                    <a:pt x="2977" y="2629"/>
                    <a:pt x="2385" y="2464"/>
                    <a:pt x="1752" y="2494"/>
                  </a:cubicBezTo>
                  <a:cubicBezTo>
                    <a:pt x="1329" y="2515"/>
                    <a:pt x="1030" y="2573"/>
                    <a:pt x="742" y="2709"/>
                  </a:cubicBezTo>
                  <a:cubicBezTo>
                    <a:pt x="435" y="2855"/>
                    <a:pt x="0" y="3158"/>
                    <a:pt x="152" y="3644"/>
                  </a:cubicBezTo>
                  <a:cubicBezTo>
                    <a:pt x="317" y="4167"/>
                    <a:pt x="1145" y="4424"/>
                    <a:pt x="1815" y="4428"/>
                  </a:cubicBezTo>
                  <a:cubicBezTo>
                    <a:pt x="2518" y="4432"/>
                    <a:pt x="3327" y="4194"/>
                    <a:pt x="3530" y="3687"/>
                  </a:cubicBezTo>
                  <a:cubicBezTo>
                    <a:pt x="3654" y="3377"/>
                    <a:pt x="3498" y="3127"/>
                    <a:pt x="3330" y="2967"/>
                  </a:cubicBezTo>
                  <a:close/>
                  <a:moveTo>
                    <a:pt x="3236" y="4267"/>
                  </a:moveTo>
                  <a:cubicBezTo>
                    <a:pt x="2479" y="4956"/>
                    <a:pt x="393" y="4883"/>
                    <a:pt x="100" y="3837"/>
                  </a:cubicBezTo>
                  <a:cubicBezTo>
                    <a:pt x="89" y="4158"/>
                    <a:pt x="149" y="4405"/>
                    <a:pt x="289" y="4567"/>
                  </a:cubicBezTo>
                  <a:cubicBezTo>
                    <a:pt x="809" y="5172"/>
                    <a:pt x="2306" y="5269"/>
                    <a:pt x="3036" y="4825"/>
                  </a:cubicBezTo>
                  <a:cubicBezTo>
                    <a:pt x="3102" y="4610"/>
                    <a:pt x="3176" y="4403"/>
                    <a:pt x="3288" y="4234"/>
                  </a:cubicBezTo>
                  <a:cubicBezTo>
                    <a:pt x="3260" y="4206"/>
                    <a:pt x="3247" y="4256"/>
                    <a:pt x="3236" y="4267"/>
                  </a:cubicBezTo>
                  <a:close/>
                  <a:moveTo>
                    <a:pt x="7676" y="4686"/>
                  </a:moveTo>
                  <a:cubicBezTo>
                    <a:pt x="7360" y="3976"/>
                    <a:pt x="6678" y="3405"/>
                    <a:pt x="5708" y="3407"/>
                  </a:cubicBezTo>
                  <a:cubicBezTo>
                    <a:pt x="5002" y="3409"/>
                    <a:pt x="4538" y="3710"/>
                    <a:pt x="4193" y="4063"/>
                  </a:cubicBezTo>
                  <a:cubicBezTo>
                    <a:pt x="3851" y="4412"/>
                    <a:pt x="3559" y="4942"/>
                    <a:pt x="3572" y="5620"/>
                  </a:cubicBezTo>
                  <a:cubicBezTo>
                    <a:pt x="3585" y="6291"/>
                    <a:pt x="3852" y="6780"/>
                    <a:pt x="4214" y="7145"/>
                  </a:cubicBezTo>
                  <a:cubicBezTo>
                    <a:pt x="4572" y="7506"/>
                    <a:pt x="5098" y="7791"/>
                    <a:pt x="5740" y="7779"/>
                  </a:cubicBezTo>
                  <a:cubicBezTo>
                    <a:pt x="6380" y="7767"/>
                    <a:pt x="6891" y="7500"/>
                    <a:pt x="7245" y="7134"/>
                  </a:cubicBezTo>
                  <a:cubicBezTo>
                    <a:pt x="7592" y="6776"/>
                    <a:pt x="7873" y="6254"/>
                    <a:pt x="7866" y="5577"/>
                  </a:cubicBezTo>
                  <a:cubicBezTo>
                    <a:pt x="7862" y="5260"/>
                    <a:pt x="7791" y="4942"/>
                    <a:pt x="7676" y="4686"/>
                  </a:cubicBezTo>
                  <a:close/>
                  <a:moveTo>
                    <a:pt x="5719" y="6286"/>
                  </a:moveTo>
                  <a:cubicBezTo>
                    <a:pt x="5246" y="6164"/>
                    <a:pt x="4746" y="6069"/>
                    <a:pt x="4267" y="5953"/>
                  </a:cubicBezTo>
                  <a:cubicBezTo>
                    <a:pt x="4280" y="5812"/>
                    <a:pt x="4304" y="5683"/>
                    <a:pt x="4330" y="5556"/>
                  </a:cubicBezTo>
                  <a:cubicBezTo>
                    <a:pt x="4751" y="5663"/>
                    <a:pt x="5186" y="5756"/>
                    <a:pt x="5603" y="5867"/>
                  </a:cubicBezTo>
                  <a:cubicBezTo>
                    <a:pt x="6042" y="5241"/>
                    <a:pt x="6475" y="4609"/>
                    <a:pt x="6908" y="3977"/>
                  </a:cubicBezTo>
                  <a:cubicBezTo>
                    <a:pt x="7035" y="4151"/>
                    <a:pt x="7136" y="4353"/>
                    <a:pt x="7255" y="4535"/>
                  </a:cubicBezTo>
                  <a:cubicBezTo>
                    <a:pt x="6754" y="5129"/>
                    <a:pt x="6248" y="5720"/>
                    <a:pt x="5719" y="6286"/>
                  </a:cubicBezTo>
                  <a:close/>
                  <a:moveTo>
                    <a:pt x="121" y="4492"/>
                  </a:moveTo>
                  <a:cubicBezTo>
                    <a:pt x="128" y="4663"/>
                    <a:pt x="104" y="4863"/>
                    <a:pt x="152" y="5008"/>
                  </a:cubicBezTo>
                  <a:cubicBezTo>
                    <a:pt x="286" y="5405"/>
                    <a:pt x="816" y="5648"/>
                    <a:pt x="1310" y="5738"/>
                  </a:cubicBezTo>
                  <a:cubicBezTo>
                    <a:pt x="1869" y="5840"/>
                    <a:pt x="2512" y="5761"/>
                    <a:pt x="2930" y="5566"/>
                  </a:cubicBezTo>
                  <a:cubicBezTo>
                    <a:pt x="2928" y="5421"/>
                    <a:pt x="2946" y="5296"/>
                    <a:pt x="2962" y="5169"/>
                  </a:cubicBezTo>
                  <a:cubicBezTo>
                    <a:pt x="2038" y="5580"/>
                    <a:pt x="359" y="5455"/>
                    <a:pt x="121" y="4492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60000">
                  <a:schemeClr val="accent6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126A96-0121-41B2-8BEF-B77D8A943651}"/>
                </a:ext>
              </a:extLst>
            </p:cNvPr>
            <p:cNvSpPr/>
            <p:nvPr/>
          </p:nvSpPr>
          <p:spPr>
            <a:xfrm>
              <a:off x="4682835" y="1214657"/>
              <a:ext cx="6043221" cy="4253278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Title 9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sz="4400" dirty="0"/>
              <a:t>Background Information</a:t>
            </a:r>
          </a:p>
        </p:txBody>
      </p:sp>
      <p:sp>
        <p:nvSpPr>
          <p:cNvPr id="2" name="Rectangle 87">
            <a:extLst>
              <a:ext uri="{FF2B5EF4-FFF2-40B4-BE49-F238E27FC236}">
                <a16:creationId xmlns:a16="http://schemas.microsoft.com/office/drawing/2014/main" id="{C2FDC129-B6EC-16C9-290C-E6703B051AFA}"/>
              </a:ext>
            </a:extLst>
          </p:cNvPr>
          <p:cNvSpPr/>
          <p:nvPr/>
        </p:nvSpPr>
        <p:spPr>
          <a:xfrm flipH="1">
            <a:off x="713508" y="1330486"/>
            <a:ext cx="9067799" cy="469840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	</a:t>
            </a:r>
            <a:r>
              <a:rPr lang="en-US" altLang="zh-CN" sz="2800" b="1" dirty="0"/>
              <a:t>CPS1231 introduces the fundamentals of computer programming techniques and demonstrates typical methods of writing concise computer programs to solve computational problems using variables and various program control structures. </a:t>
            </a:r>
          </a:p>
          <a:p>
            <a:pPr>
              <a:lnSpc>
                <a:spcPct val="120000"/>
              </a:lnSpc>
            </a:pPr>
            <a:endParaRPr lang="en-US" altLang="zh-CN" sz="2800" b="1" dirty="0"/>
          </a:p>
          <a:p>
            <a:pPr>
              <a:lnSpc>
                <a:spcPct val="120000"/>
              </a:lnSpc>
            </a:pPr>
            <a:r>
              <a:rPr lang="en-US" altLang="zh-CN" sz="2800" b="1" dirty="0"/>
              <a:t>	In this project, I have created a menu-driven system using the knowledge gained from CPS1231.</a:t>
            </a:r>
            <a:endParaRPr lang="zh-CN" altLang="en-US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5816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CA953-A075-71C8-AB8E-BBE9FCFC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Conclusion</a:t>
            </a:r>
            <a:endParaRPr lang="zh-CN" altLang="en-US" sz="4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EB8EE8-F9F2-6532-49C0-480523993952}"/>
              </a:ext>
            </a:extLst>
          </p:cNvPr>
          <p:cNvSpPr txBox="1"/>
          <p:nvPr/>
        </p:nvSpPr>
        <p:spPr>
          <a:xfrm>
            <a:off x="660399" y="1028700"/>
            <a:ext cx="10858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	In my final project, I created many methods to solve eight situations. Once the user enters a valid number, my code will invoke some methods. </a:t>
            </a:r>
          </a:p>
          <a:p>
            <a:r>
              <a:rPr lang="en-US" altLang="zh-CN" sz="3200" b="1" dirty="0"/>
              <a:t>	</a:t>
            </a:r>
          </a:p>
          <a:p>
            <a:r>
              <a:rPr lang="en-US" altLang="zh-CN" sz="3200" b="1" dirty="0"/>
              <a:t>	But as you can see, my code has many methods. It will be hard to read if I don’t make a beautiful format. 	</a:t>
            </a:r>
          </a:p>
          <a:p>
            <a:r>
              <a:rPr lang="en-US" altLang="zh-CN" sz="3200" b="1" dirty="0"/>
              <a:t>	So I commented on my code; most importantly, we need to use the top–down approach frame so our code can easily be read.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62765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096000" y="4916921"/>
            <a:ext cx="5435600" cy="365124"/>
          </a:xfrm>
        </p:spPr>
        <p:txBody>
          <a:bodyPr wrap="none">
            <a:normAutofit/>
          </a:bodyPr>
          <a:lstStyle/>
          <a:p>
            <a:pPr lvl="0"/>
            <a:r>
              <a:rPr lang="en-US" dirty="0"/>
              <a:t>1307943@wku.edu.cn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7387" y="4081444"/>
            <a:ext cx="5435600" cy="365124"/>
          </a:xfrm>
        </p:spPr>
        <p:txBody>
          <a:bodyPr wrap="square">
            <a:noAutofit/>
          </a:bodyPr>
          <a:lstStyle/>
          <a:p>
            <a:pPr lvl="0"/>
            <a:r>
              <a:rPr lang="en-US" sz="1800" b="1" dirty="0"/>
              <a:t>Presenter: Yixuan Mi</a:t>
            </a:r>
          </a:p>
          <a:p>
            <a:pPr lvl="0"/>
            <a:r>
              <a:rPr lang="en-US" sz="1800" b="1" dirty="0"/>
              <a:t>1307943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07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24799" y="2844225"/>
            <a:ext cx="4882719" cy="584775"/>
          </a:xfrm>
        </p:spPr>
        <p:txBody>
          <a:bodyPr wrap="square">
            <a:noAutofit/>
          </a:bodyPr>
          <a:lstStyle/>
          <a:p>
            <a:pPr lvl="0"/>
            <a:r>
              <a:rPr lang="en-US" sz="3600" dirty="0"/>
              <a:t>2. Code Showing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466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4C12C-2001-8169-9CC4-0D6F0D8B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The Whole Code Frame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92FE4B-3CEF-24BB-6FAB-B5417747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8" y="1028700"/>
            <a:ext cx="938614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CBF39-3B5F-E88E-FE5C-0F5575F5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The Whole Code Frame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5C6B89-A939-355A-822D-CD6ED07C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9815469" cy="55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9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FC687-F989-8DBB-288C-6E9E6A62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The Whole Code Frame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390360-14A3-8905-12FF-6EC3DC41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28700"/>
            <a:ext cx="6509328" cy="58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9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08244-8916-D55C-968A-FBB1983C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Main Menu</a:t>
            </a:r>
            <a:endParaRPr lang="zh-CN" altLang="en-US" sz="4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1D596-8675-2247-31F7-FEC540BF93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Addition Quiz</a:t>
            </a:r>
          </a:p>
          <a:p>
            <a:r>
              <a:rPr lang="en-US" altLang="zh-CN" dirty="0"/>
              <a:t>Lottery</a:t>
            </a:r>
          </a:p>
          <a:p>
            <a:r>
              <a:rPr lang="en-US" altLang="zh-CN" dirty="0"/>
              <a:t>Calculate Income Tax</a:t>
            </a:r>
          </a:p>
          <a:p>
            <a:r>
              <a:rPr lang="en-US" altLang="zh-CN" dirty="0"/>
              <a:t>Display COVID Official Statistics</a:t>
            </a:r>
          </a:p>
          <a:p>
            <a:r>
              <a:rPr lang="en-US" altLang="zh-CN" dirty="0"/>
              <a:t>Monte Carlo Simulation</a:t>
            </a:r>
          </a:p>
          <a:p>
            <a:r>
              <a:rPr lang="en-US" altLang="zh-CN" dirty="0"/>
              <a:t>Print Calendar</a:t>
            </a:r>
          </a:p>
          <a:p>
            <a:r>
              <a:rPr lang="en-US" altLang="zh-CN" dirty="0"/>
              <a:t>Print 50 Prime Numbers</a:t>
            </a:r>
          </a:p>
          <a:p>
            <a:r>
              <a:rPr lang="en-US" altLang="zh-CN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879379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1016_Outline/20231118/images_object_2001_3000/e7422678-550f-4a04-9e50-2cb129913504-3.source.default.zh-Hans.jpg"/>
  <p:tag name="OFFICEPLUS.THEME" val="New_Batches_1016_Outline/20231118/images_object_2001_3000/e7422678-550f-4a04-9e50-2cb129913504-3.source.default.zh-Hans-1.pptx"/>
  <p:tag name="OFFICEPLUS.OUTLINE" val="359614"/>
  <p:tag name="OFFICEPLUS.OUTLINEEXTERNAL" val="2fc5eb31-1cdc-164c-ea36-f7307bde28f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43085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c70471a2-5752-4055-9bfb-220941fcb7ff.pptx"/>
  <p:tag name="OFFICEPLUS.TAG" val="2beb2bf3-40ba-4876-8eff-8450af69fbd8"/>
  <p:tag name="OFFICEPLUS.OUTLINECONTENT" val="1409587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430855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14D67"/>
      </a:accent1>
      <a:accent2>
        <a:srgbClr val="60CAE0"/>
      </a:accent2>
      <a:accent3>
        <a:srgbClr val="146682"/>
      </a:accent3>
      <a:accent4>
        <a:srgbClr val="48B0C9"/>
      </a:accent4>
      <a:accent5>
        <a:srgbClr val="2E8CA6"/>
      </a:accent5>
      <a:accent6>
        <a:srgbClr val="7CDCF3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416</Words>
  <Application>Microsoft Office PowerPoint</Application>
  <PresentationFormat>Widescreen</PresentationFormat>
  <Paragraphs>67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等线</vt:lpstr>
      <vt:lpstr>Arial</vt:lpstr>
      <vt:lpstr>Designed by OfficePLUS</vt:lpstr>
      <vt:lpstr>Final Project： For CPS 1231</vt:lpstr>
      <vt:lpstr>Agenda</vt:lpstr>
      <vt:lpstr>1. Background Information  </vt:lpstr>
      <vt:lpstr>Background Information</vt:lpstr>
      <vt:lpstr>2. Code Showing</vt:lpstr>
      <vt:lpstr>The Whole Code Frame</vt:lpstr>
      <vt:lpstr>The Whole Code Frame</vt:lpstr>
      <vt:lpstr>The Whole Code Frame</vt:lpstr>
      <vt:lpstr>Main Menu</vt:lpstr>
      <vt:lpstr>1. Addition Quiz</vt:lpstr>
      <vt:lpstr>1. Addition Quiz</vt:lpstr>
      <vt:lpstr>2. Lottery</vt:lpstr>
      <vt:lpstr>2. Lottery</vt:lpstr>
      <vt:lpstr>3. Calculate Income Tax</vt:lpstr>
      <vt:lpstr>3. Calculate Income Tax</vt:lpstr>
      <vt:lpstr>3. Calculate Income Tax </vt:lpstr>
      <vt:lpstr>3. Calculate Income Tax </vt:lpstr>
      <vt:lpstr>3. Calculate Income Tax</vt:lpstr>
      <vt:lpstr>3. Calculate Income Tax</vt:lpstr>
      <vt:lpstr>3. Calculate Income Tax</vt:lpstr>
      <vt:lpstr>4. Display COVID Official Statistics</vt:lpstr>
      <vt:lpstr>4. Display COVID Official Statistics </vt:lpstr>
      <vt:lpstr>4. Display COVID Official Statistics</vt:lpstr>
      <vt:lpstr>5. Monte Carlo Simulation</vt:lpstr>
      <vt:lpstr>5. Monte Carlo Simulation</vt:lpstr>
      <vt:lpstr>5. Monte Carlo Simulation</vt:lpstr>
      <vt:lpstr>5. Monte Carlo Simulation</vt:lpstr>
      <vt:lpstr>6. Print Calendar</vt:lpstr>
      <vt:lpstr>6. Print Calendar</vt:lpstr>
      <vt:lpstr>6. Print Calendar</vt:lpstr>
      <vt:lpstr>6. Print Calendar</vt:lpstr>
      <vt:lpstr>6. Print Calendar</vt:lpstr>
      <vt:lpstr>6. Print Calendar</vt:lpstr>
      <vt:lpstr>6. Print Calendar</vt:lpstr>
      <vt:lpstr>6. Print Calendar</vt:lpstr>
      <vt:lpstr>7. Print 50 Prime Numbers</vt:lpstr>
      <vt:lpstr>7. Print 50 Prime Numbers</vt:lpstr>
      <vt:lpstr>8. Exiting</vt:lpstr>
      <vt:lpstr>3. Conclusion</vt:lpstr>
      <vt:lpstr>Conclusion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Mi Ethan</cp:lastModifiedBy>
  <cp:revision>33</cp:revision>
  <dcterms:created xsi:type="dcterms:W3CDTF">2023-07-20T03:04:31Z</dcterms:created>
  <dcterms:modified xsi:type="dcterms:W3CDTF">2024-04-16T07:34:48Z</dcterms:modified>
</cp:coreProperties>
</file>